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7" r:id="rId2"/>
    <p:sldId id="329" r:id="rId3"/>
    <p:sldId id="302" r:id="rId4"/>
    <p:sldId id="350" r:id="rId5"/>
    <p:sldId id="330" r:id="rId6"/>
    <p:sldId id="332" r:id="rId7"/>
    <p:sldId id="315" r:id="rId8"/>
    <p:sldId id="342" r:id="rId9"/>
    <p:sldId id="344" r:id="rId10"/>
    <p:sldId id="333" r:id="rId11"/>
    <p:sldId id="309" r:id="rId12"/>
    <p:sldId id="345" r:id="rId13"/>
    <p:sldId id="351" r:id="rId14"/>
    <p:sldId id="334" r:id="rId15"/>
    <p:sldId id="312" r:id="rId16"/>
    <p:sldId id="340" r:id="rId17"/>
    <p:sldId id="33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834"/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 varScale="1">
        <p:scale>
          <a:sx n="71" d="100"/>
          <a:sy n="71" d="100"/>
        </p:scale>
        <p:origin x="60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07236-4AA0-425B-9AD7-9CB15C6B20B0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12D19-D257-465C-BB25-CCD83CD5F7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071EB-4DA8-49B8-8B4E-7B0F1E5DFAB7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0FE57E-5129-4A67-8B2B-B871289EF237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9EFCA-4FA9-4136-9759-3735EB5FDEC9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79054-98F3-4300-8C7E-3ECA53EC9D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apidesign.cn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直角三角形 346"/>
          <p:cNvSpPr/>
          <p:nvPr/>
        </p:nvSpPr>
        <p:spPr>
          <a:xfrm rot="16200000">
            <a:off x="8569975" y="3212109"/>
            <a:ext cx="3668184" cy="3668184"/>
          </a:xfrm>
          <a:prstGeom prst="rtTriangle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直角三角形 11"/>
          <p:cNvSpPr/>
          <p:nvPr/>
        </p:nvSpPr>
        <p:spPr>
          <a:xfrm rot="5400000">
            <a:off x="-37680" y="0"/>
            <a:ext cx="3668184" cy="3668184"/>
          </a:xfrm>
          <a:prstGeom prst="rtTriangle">
            <a:avLst/>
          </a:prstGeom>
          <a:solidFill>
            <a:srgbClr val="212834"/>
          </a:solidFill>
          <a:ln>
            <a:solidFill>
              <a:srgbClr val="11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1" name="组合 10"/>
          <p:cNvGrpSpPr/>
          <p:nvPr/>
        </p:nvGrpSpPr>
        <p:grpSpPr>
          <a:xfrm>
            <a:off x="220147" y="797958"/>
            <a:ext cx="11803380" cy="5272519"/>
            <a:chOff x="165080" y="598468"/>
            <a:chExt cx="8835017" cy="3946564"/>
          </a:xfrm>
          <a:solidFill>
            <a:schemeClr val="bg1"/>
          </a:solidFill>
        </p:grpSpPr>
        <p:pic>
          <p:nvPicPr>
            <p:cNvPr id="10" name="图片 9" descr="/Users/wangpeijia/Downloads/WechatIMG250.jpegWechatIMG250"/>
            <p:cNvPicPr>
              <a:picLocks noChangeAspect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65080" y="598469"/>
              <a:ext cx="8835017" cy="3946320"/>
            </a:xfrm>
            <a:prstGeom prst="rect">
              <a:avLst/>
            </a:prstGeom>
            <a:grpFill/>
          </p:spPr>
        </p:pic>
        <p:sp>
          <p:nvSpPr>
            <p:cNvPr id="93" name="矩形 92"/>
            <p:cNvSpPr/>
            <p:nvPr/>
          </p:nvSpPr>
          <p:spPr>
            <a:xfrm>
              <a:off x="165714" y="598468"/>
              <a:ext cx="8834372" cy="3946564"/>
            </a:xfrm>
            <a:prstGeom prst="rect">
              <a:avLst/>
            </a:prstGeom>
            <a:grpFill/>
            <a:ln>
              <a:noFill/>
            </a:ln>
            <a:effectLst>
              <a:outerShdw blurRad="254000" dist="254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9" name="文本框 8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2526249" y="2613143"/>
            <a:ext cx="7191467" cy="91249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5335" b="1" dirty="0">
                <a:solidFill>
                  <a:srgbClr val="212834"/>
                </a:solidFill>
                <a:latin typeface="+mj-ea"/>
                <a:ea typeface="+mj-ea"/>
                <a:sym typeface="Calibri" panose="020F0502020204030204" pitchFamily="34" charset="0"/>
              </a:rPr>
              <a:t>毕业答辩    </a:t>
            </a:r>
            <a:r>
              <a:rPr lang="en-US" altLang="zh-CN" sz="5335" b="1" dirty="0">
                <a:solidFill>
                  <a:srgbClr val="212834"/>
                </a:solidFill>
                <a:latin typeface="+mj-ea"/>
                <a:ea typeface="+mj-ea"/>
                <a:sym typeface="Calibri" panose="020F0502020204030204" pitchFamily="34" charset="0"/>
              </a:rPr>
              <a:t>PPT</a:t>
            </a:r>
            <a:r>
              <a:rPr lang="zh-CN" altLang="en-US" sz="5335" b="1" dirty="0">
                <a:solidFill>
                  <a:srgbClr val="212834"/>
                </a:solidFill>
                <a:latin typeface="+mj-ea"/>
                <a:ea typeface="+mj-ea"/>
                <a:sym typeface="Calibri" panose="020F0502020204030204" pitchFamily="34" charset="0"/>
              </a:rPr>
              <a:t>模板</a:t>
            </a:r>
          </a:p>
        </p:txBody>
      </p:sp>
      <p:sp>
        <p:nvSpPr>
          <p:cNvPr id="63" name="文本框 62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2133910" y="3644694"/>
            <a:ext cx="8241528" cy="379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en-US" altLang="zh-CN" sz="1865" spc="400" dirty="0">
                <a:solidFill>
                  <a:srgbClr val="212834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Huazhong University Of Science And Technology</a:t>
            </a:r>
            <a:endParaRPr lang="zh-CN" altLang="en-US" sz="1865" spc="400" dirty="0">
              <a:solidFill>
                <a:srgbClr val="212834"/>
              </a:solidFill>
              <a:latin typeface="方正准圆简体" panose="03000509000000000000" pitchFamily="65" charset="-122"/>
              <a:ea typeface="方正准圆简体" panose="03000509000000000000" pitchFamily="65" charset="-122"/>
              <a:sym typeface="Calibri" panose="020F0502020204030204" pitchFamily="34" charset="0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5881950" y="4109395"/>
            <a:ext cx="372724" cy="0"/>
          </a:xfrm>
          <a:prstGeom prst="line">
            <a:avLst/>
          </a:prstGeom>
          <a:ln w="19050">
            <a:solidFill>
              <a:srgbClr val="111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>
            <a:off x="3593350" y="4357215"/>
            <a:ext cx="468069" cy="468069"/>
          </a:xfrm>
          <a:prstGeom prst="ellipse">
            <a:avLst/>
          </a:prstGeom>
          <a:solidFill>
            <a:srgbClr val="212834"/>
          </a:solidFill>
          <a:ln>
            <a:solidFill>
              <a:srgbClr val="11111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68" name="文本框 67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4043692" y="4414915"/>
            <a:ext cx="2762533" cy="379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1865" dirty="0">
                <a:solidFill>
                  <a:srgbClr val="212834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日期：</a:t>
            </a:r>
            <a:r>
              <a:rPr lang="en-US" altLang="zh-CN" sz="1865" dirty="0">
                <a:solidFill>
                  <a:srgbClr val="212834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2020.04.23</a:t>
            </a:r>
            <a:endParaRPr lang="zh-CN" altLang="en-US" sz="1865" dirty="0">
              <a:solidFill>
                <a:srgbClr val="212834"/>
              </a:solidFill>
              <a:latin typeface="方正准圆简体" panose="03000509000000000000" pitchFamily="65" charset="-122"/>
              <a:ea typeface="方正准圆简体" panose="03000509000000000000" pitchFamily="65" charset="-122"/>
              <a:sym typeface="Calibri" panose="020F0502020204030204" pitchFamily="34" charset="0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6338156" y="4353146"/>
            <a:ext cx="468069" cy="468069"/>
          </a:xfrm>
          <a:prstGeom prst="ellipse">
            <a:avLst/>
          </a:prstGeom>
          <a:solidFill>
            <a:srgbClr val="212834"/>
          </a:solidFill>
          <a:ln>
            <a:solidFill>
              <a:srgbClr val="11111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70" name="文本框 69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6788499" y="4410845"/>
            <a:ext cx="2762533" cy="3784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1865" dirty="0">
                <a:solidFill>
                  <a:srgbClr val="212834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答辩人：研小招</a:t>
            </a:r>
          </a:p>
        </p:txBody>
      </p:sp>
      <p:grpSp>
        <p:nvGrpSpPr>
          <p:cNvPr id="72" name="Group 59"/>
          <p:cNvGrpSpPr>
            <a:grpSpLocks noChangeAspect="1"/>
          </p:cNvGrpSpPr>
          <p:nvPr/>
        </p:nvGrpSpPr>
        <p:grpSpPr bwMode="auto">
          <a:xfrm>
            <a:off x="3678855" y="4430852"/>
            <a:ext cx="290891" cy="317537"/>
            <a:chOff x="1066" y="1985"/>
            <a:chExt cx="262" cy="286"/>
          </a:xfrm>
          <a:solidFill>
            <a:schemeClr val="bg1"/>
          </a:solidFill>
        </p:grpSpPr>
        <p:sp>
          <p:nvSpPr>
            <p:cNvPr id="74" name="Freeform 60"/>
            <p:cNvSpPr>
              <a:spLocks noEditPoints="1"/>
            </p:cNvSpPr>
            <p:nvPr/>
          </p:nvSpPr>
          <p:spPr bwMode="auto">
            <a:xfrm>
              <a:off x="1066" y="2005"/>
              <a:ext cx="262" cy="266"/>
            </a:xfrm>
            <a:custGeom>
              <a:avLst/>
              <a:gdLst>
                <a:gd name="T0" fmla="*/ 572 w 642"/>
                <a:gd name="T1" fmla="*/ 655 h 655"/>
                <a:gd name="T2" fmla="*/ 70 w 642"/>
                <a:gd name="T3" fmla="*/ 655 h 655"/>
                <a:gd name="T4" fmla="*/ 19 w 642"/>
                <a:gd name="T5" fmla="*/ 630 h 655"/>
                <a:gd name="T6" fmla="*/ 0 w 642"/>
                <a:gd name="T7" fmla="*/ 575 h 655"/>
                <a:gd name="T8" fmla="*/ 0 w 642"/>
                <a:gd name="T9" fmla="*/ 80 h 655"/>
                <a:gd name="T10" fmla="*/ 19 w 642"/>
                <a:gd name="T11" fmla="*/ 25 h 655"/>
                <a:gd name="T12" fmla="*/ 70 w 642"/>
                <a:gd name="T13" fmla="*/ 0 h 655"/>
                <a:gd name="T14" fmla="*/ 93 w 642"/>
                <a:gd name="T15" fmla="*/ 0 h 655"/>
                <a:gd name="T16" fmla="*/ 111 w 642"/>
                <a:gd name="T17" fmla="*/ 18 h 655"/>
                <a:gd name="T18" fmla="*/ 93 w 642"/>
                <a:gd name="T19" fmla="*/ 36 h 655"/>
                <a:gd name="T20" fmla="*/ 70 w 642"/>
                <a:gd name="T21" fmla="*/ 36 h 655"/>
                <a:gd name="T22" fmla="*/ 47 w 642"/>
                <a:gd name="T23" fmla="*/ 48 h 655"/>
                <a:gd name="T24" fmla="*/ 36 w 642"/>
                <a:gd name="T25" fmla="*/ 80 h 655"/>
                <a:gd name="T26" fmla="*/ 36 w 642"/>
                <a:gd name="T27" fmla="*/ 575 h 655"/>
                <a:gd name="T28" fmla="*/ 47 w 642"/>
                <a:gd name="T29" fmla="*/ 607 h 655"/>
                <a:gd name="T30" fmla="*/ 70 w 642"/>
                <a:gd name="T31" fmla="*/ 619 h 655"/>
                <a:gd name="T32" fmla="*/ 572 w 642"/>
                <a:gd name="T33" fmla="*/ 619 h 655"/>
                <a:gd name="T34" fmla="*/ 595 w 642"/>
                <a:gd name="T35" fmla="*/ 607 h 655"/>
                <a:gd name="T36" fmla="*/ 606 w 642"/>
                <a:gd name="T37" fmla="*/ 575 h 655"/>
                <a:gd name="T38" fmla="*/ 606 w 642"/>
                <a:gd name="T39" fmla="*/ 80 h 655"/>
                <a:gd name="T40" fmla="*/ 595 w 642"/>
                <a:gd name="T41" fmla="*/ 48 h 655"/>
                <a:gd name="T42" fmla="*/ 572 w 642"/>
                <a:gd name="T43" fmla="*/ 36 h 655"/>
                <a:gd name="T44" fmla="*/ 547 w 642"/>
                <a:gd name="T45" fmla="*/ 36 h 655"/>
                <a:gd name="T46" fmla="*/ 529 w 642"/>
                <a:gd name="T47" fmla="*/ 18 h 655"/>
                <a:gd name="T48" fmla="*/ 547 w 642"/>
                <a:gd name="T49" fmla="*/ 0 h 655"/>
                <a:gd name="T50" fmla="*/ 572 w 642"/>
                <a:gd name="T51" fmla="*/ 0 h 655"/>
                <a:gd name="T52" fmla="*/ 622 w 642"/>
                <a:gd name="T53" fmla="*/ 25 h 655"/>
                <a:gd name="T54" fmla="*/ 642 w 642"/>
                <a:gd name="T55" fmla="*/ 80 h 655"/>
                <a:gd name="T56" fmla="*/ 642 w 642"/>
                <a:gd name="T57" fmla="*/ 575 h 655"/>
                <a:gd name="T58" fmla="*/ 622 w 642"/>
                <a:gd name="T59" fmla="*/ 630 h 655"/>
                <a:gd name="T60" fmla="*/ 572 w 642"/>
                <a:gd name="T61" fmla="*/ 655 h 655"/>
                <a:gd name="T62" fmla="*/ 418 w 642"/>
                <a:gd name="T63" fmla="*/ 36 h 655"/>
                <a:gd name="T64" fmla="*/ 224 w 642"/>
                <a:gd name="T65" fmla="*/ 36 h 655"/>
                <a:gd name="T66" fmla="*/ 206 w 642"/>
                <a:gd name="T67" fmla="*/ 18 h 655"/>
                <a:gd name="T68" fmla="*/ 224 w 642"/>
                <a:gd name="T69" fmla="*/ 0 h 655"/>
                <a:gd name="T70" fmla="*/ 418 w 642"/>
                <a:gd name="T71" fmla="*/ 0 h 655"/>
                <a:gd name="T72" fmla="*/ 436 w 642"/>
                <a:gd name="T73" fmla="*/ 18 h 655"/>
                <a:gd name="T74" fmla="*/ 418 w 642"/>
                <a:gd name="T75" fmla="*/ 36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2" h="655">
                  <a:moveTo>
                    <a:pt x="572" y="655"/>
                  </a:moveTo>
                  <a:cubicBezTo>
                    <a:pt x="70" y="655"/>
                    <a:pt x="70" y="655"/>
                    <a:pt x="70" y="655"/>
                  </a:cubicBezTo>
                  <a:cubicBezTo>
                    <a:pt x="51" y="655"/>
                    <a:pt x="33" y="646"/>
                    <a:pt x="19" y="630"/>
                  </a:cubicBezTo>
                  <a:cubicBezTo>
                    <a:pt x="7" y="615"/>
                    <a:pt x="0" y="596"/>
                    <a:pt x="0" y="5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60"/>
                    <a:pt x="7" y="40"/>
                    <a:pt x="19" y="25"/>
                  </a:cubicBezTo>
                  <a:cubicBezTo>
                    <a:pt x="33" y="9"/>
                    <a:pt x="51" y="0"/>
                    <a:pt x="7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3" y="0"/>
                    <a:pt x="111" y="8"/>
                    <a:pt x="111" y="18"/>
                  </a:cubicBezTo>
                  <a:cubicBezTo>
                    <a:pt x="111" y="28"/>
                    <a:pt x="103" y="36"/>
                    <a:pt x="93" y="36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1" y="36"/>
                    <a:pt x="53" y="40"/>
                    <a:pt x="47" y="48"/>
                  </a:cubicBezTo>
                  <a:cubicBezTo>
                    <a:pt x="40" y="56"/>
                    <a:pt x="36" y="68"/>
                    <a:pt x="36" y="80"/>
                  </a:cubicBezTo>
                  <a:cubicBezTo>
                    <a:pt x="36" y="575"/>
                    <a:pt x="36" y="575"/>
                    <a:pt x="36" y="575"/>
                  </a:cubicBezTo>
                  <a:cubicBezTo>
                    <a:pt x="36" y="587"/>
                    <a:pt x="40" y="599"/>
                    <a:pt x="47" y="607"/>
                  </a:cubicBezTo>
                  <a:cubicBezTo>
                    <a:pt x="53" y="615"/>
                    <a:pt x="61" y="619"/>
                    <a:pt x="70" y="619"/>
                  </a:cubicBezTo>
                  <a:cubicBezTo>
                    <a:pt x="572" y="619"/>
                    <a:pt x="572" y="619"/>
                    <a:pt x="572" y="619"/>
                  </a:cubicBezTo>
                  <a:cubicBezTo>
                    <a:pt x="580" y="619"/>
                    <a:pt x="588" y="615"/>
                    <a:pt x="595" y="607"/>
                  </a:cubicBezTo>
                  <a:cubicBezTo>
                    <a:pt x="602" y="599"/>
                    <a:pt x="606" y="587"/>
                    <a:pt x="606" y="575"/>
                  </a:cubicBezTo>
                  <a:cubicBezTo>
                    <a:pt x="606" y="80"/>
                    <a:pt x="606" y="80"/>
                    <a:pt x="606" y="80"/>
                  </a:cubicBezTo>
                  <a:cubicBezTo>
                    <a:pt x="606" y="68"/>
                    <a:pt x="602" y="56"/>
                    <a:pt x="595" y="48"/>
                  </a:cubicBezTo>
                  <a:cubicBezTo>
                    <a:pt x="588" y="40"/>
                    <a:pt x="580" y="36"/>
                    <a:pt x="572" y="36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37" y="36"/>
                    <a:pt x="529" y="28"/>
                    <a:pt x="529" y="18"/>
                  </a:cubicBezTo>
                  <a:cubicBezTo>
                    <a:pt x="529" y="8"/>
                    <a:pt x="537" y="0"/>
                    <a:pt x="547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591" y="0"/>
                    <a:pt x="609" y="9"/>
                    <a:pt x="622" y="25"/>
                  </a:cubicBezTo>
                  <a:cubicBezTo>
                    <a:pt x="635" y="40"/>
                    <a:pt x="642" y="60"/>
                    <a:pt x="642" y="80"/>
                  </a:cubicBezTo>
                  <a:cubicBezTo>
                    <a:pt x="642" y="575"/>
                    <a:pt x="642" y="575"/>
                    <a:pt x="642" y="575"/>
                  </a:cubicBezTo>
                  <a:cubicBezTo>
                    <a:pt x="642" y="596"/>
                    <a:pt x="635" y="615"/>
                    <a:pt x="622" y="630"/>
                  </a:cubicBezTo>
                  <a:cubicBezTo>
                    <a:pt x="609" y="646"/>
                    <a:pt x="591" y="655"/>
                    <a:pt x="572" y="655"/>
                  </a:cubicBezTo>
                  <a:close/>
                  <a:moveTo>
                    <a:pt x="418" y="36"/>
                  </a:moveTo>
                  <a:cubicBezTo>
                    <a:pt x="224" y="36"/>
                    <a:pt x="224" y="36"/>
                    <a:pt x="224" y="36"/>
                  </a:cubicBezTo>
                  <a:cubicBezTo>
                    <a:pt x="214" y="36"/>
                    <a:pt x="206" y="28"/>
                    <a:pt x="206" y="18"/>
                  </a:cubicBezTo>
                  <a:cubicBezTo>
                    <a:pt x="206" y="8"/>
                    <a:pt x="214" y="0"/>
                    <a:pt x="224" y="0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428" y="0"/>
                    <a:pt x="436" y="8"/>
                    <a:pt x="436" y="18"/>
                  </a:cubicBezTo>
                  <a:cubicBezTo>
                    <a:pt x="436" y="28"/>
                    <a:pt x="428" y="36"/>
                    <a:pt x="41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75" name="Freeform 61"/>
            <p:cNvSpPr>
              <a:spLocks noEditPoints="1"/>
            </p:cNvSpPr>
            <p:nvPr/>
          </p:nvSpPr>
          <p:spPr bwMode="auto">
            <a:xfrm>
              <a:off x="1124" y="1985"/>
              <a:ext cx="146" cy="64"/>
            </a:xfrm>
            <a:custGeom>
              <a:avLst/>
              <a:gdLst>
                <a:gd name="T0" fmla="*/ 18 w 357"/>
                <a:gd name="T1" fmla="*/ 0 h 157"/>
                <a:gd name="T2" fmla="*/ 36 w 357"/>
                <a:gd name="T3" fmla="*/ 18 h 157"/>
                <a:gd name="T4" fmla="*/ 36 w 357"/>
                <a:gd name="T5" fmla="*/ 139 h 157"/>
                <a:gd name="T6" fmla="*/ 18 w 357"/>
                <a:gd name="T7" fmla="*/ 157 h 157"/>
                <a:gd name="T8" fmla="*/ 0 w 357"/>
                <a:gd name="T9" fmla="*/ 139 h 157"/>
                <a:gd name="T10" fmla="*/ 0 w 357"/>
                <a:gd name="T11" fmla="*/ 18 h 157"/>
                <a:gd name="T12" fmla="*/ 18 w 357"/>
                <a:gd name="T13" fmla="*/ 0 h 157"/>
                <a:gd name="T14" fmla="*/ 339 w 357"/>
                <a:gd name="T15" fmla="*/ 0 h 157"/>
                <a:gd name="T16" fmla="*/ 357 w 357"/>
                <a:gd name="T17" fmla="*/ 18 h 157"/>
                <a:gd name="T18" fmla="*/ 357 w 357"/>
                <a:gd name="T19" fmla="*/ 139 h 157"/>
                <a:gd name="T20" fmla="*/ 339 w 357"/>
                <a:gd name="T21" fmla="*/ 157 h 157"/>
                <a:gd name="T22" fmla="*/ 321 w 357"/>
                <a:gd name="T23" fmla="*/ 139 h 157"/>
                <a:gd name="T24" fmla="*/ 321 w 357"/>
                <a:gd name="T25" fmla="*/ 18 h 157"/>
                <a:gd name="T26" fmla="*/ 339 w 357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157">
                  <a:moveTo>
                    <a:pt x="18" y="0"/>
                  </a:moveTo>
                  <a:cubicBezTo>
                    <a:pt x="28" y="0"/>
                    <a:pt x="36" y="8"/>
                    <a:pt x="36" y="18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6" y="149"/>
                    <a:pt x="28" y="157"/>
                    <a:pt x="18" y="157"/>
                  </a:cubicBezTo>
                  <a:cubicBezTo>
                    <a:pt x="8" y="157"/>
                    <a:pt x="0" y="149"/>
                    <a:pt x="0" y="1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lose/>
                  <a:moveTo>
                    <a:pt x="339" y="0"/>
                  </a:moveTo>
                  <a:cubicBezTo>
                    <a:pt x="349" y="0"/>
                    <a:pt x="357" y="8"/>
                    <a:pt x="357" y="18"/>
                  </a:cubicBezTo>
                  <a:cubicBezTo>
                    <a:pt x="357" y="139"/>
                    <a:pt x="357" y="139"/>
                    <a:pt x="357" y="139"/>
                  </a:cubicBezTo>
                  <a:cubicBezTo>
                    <a:pt x="357" y="149"/>
                    <a:pt x="349" y="157"/>
                    <a:pt x="339" y="157"/>
                  </a:cubicBezTo>
                  <a:cubicBezTo>
                    <a:pt x="329" y="157"/>
                    <a:pt x="321" y="149"/>
                    <a:pt x="321" y="139"/>
                  </a:cubicBezTo>
                  <a:cubicBezTo>
                    <a:pt x="321" y="18"/>
                    <a:pt x="321" y="18"/>
                    <a:pt x="321" y="18"/>
                  </a:cubicBezTo>
                  <a:cubicBezTo>
                    <a:pt x="321" y="8"/>
                    <a:pt x="329" y="0"/>
                    <a:pt x="3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76" name="Freeform 62"/>
            <p:cNvSpPr>
              <a:spLocks noEditPoints="1"/>
            </p:cNvSpPr>
            <p:nvPr/>
          </p:nvSpPr>
          <p:spPr bwMode="auto">
            <a:xfrm>
              <a:off x="1074" y="2044"/>
              <a:ext cx="246" cy="183"/>
            </a:xfrm>
            <a:custGeom>
              <a:avLst/>
              <a:gdLst>
                <a:gd name="T0" fmla="*/ 0 w 603"/>
                <a:gd name="T1" fmla="*/ 18 h 450"/>
                <a:gd name="T2" fmla="*/ 18 w 603"/>
                <a:gd name="T3" fmla="*/ 0 h 450"/>
                <a:gd name="T4" fmla="*/ 585 w 603"/>
                <a:gd name="T5" fmla="*/ 0 h 450"/>
                <a:gd name="T6" fmla="*/ 603 w 603"/>
                <a:gd name="T7" fmla="*/ 18 h 450"/>
                <a:gd name="T8" fmla="*/ 585 w 603"/>
                <a:gd name="T9" fmla="*/ 36 h 450"/>
                <a:gd name="T10" fmla="*/ 18 w 603"/>
                <a:gd name="T11" fmla="*/ 36 h 450"/>
                <a:gd name="T12" fmla="*/ 0 w 603"/>
                <a:gd name="T13" fmla="*/ 18 h 450"/>
                <a:gd name="T14" fmla="*/ 306 w 603"/>
                <a:gd name="T15" fmla="*/ 450 h 450"/>
                <a:gd name="T16" fmla="*/ 184 w 603"/>
                <a:gd name="T17" fmla="*/ 400 h 450"/>
                <a:gd name="T18" fmla="*/ 134 w 603"/>
                <a:gd name="T19" fmla="*/ 279 h 450"/>
                <a:gd name="T20" fmla="*/ 184 w 603"/>
                <a:gd name="T21" fmla="*/ 158 h 450"/>
                <a:gd name="T22" fmla="*/ 306 w 603"/>
                <a:gd name="T23" fmla="*/ 107 h 450"/>
                <a:gd name="T24" fmla="*/ 324 w 603"/>
                <a:gd name="T25" fmla="*/ 125 h 450"/>
                <a:gd name="T26" fmla="*/ 306 w 603"/>
                <a:gd name="T27" fmla="*/ 143 h 450"/>
                <a:gd name="T28" fmla="*/ 170 w 603"/>
                <a:gd name="T29" fmla="*/ 279 h 450"/>
                <a:gd name="T30" fmla="*/ 306 w 603"/>
                <a:gd name="T31" fmla="*/ 414 h 450"/>
                <a:gd name="T32" fmla="*/ 441 w 603"/>
                <a:gd name="T33" fmla="*/ 279 h 450"/>
                <a:gd name="T34" fmla="*/ 459 w 603"/>
                <a:gd name="T35" fmla="*/ 261 h 450"/>
                <a:gd name="T36" fmla="*/ 477 w 603"/>
                <a:gd name="T37" fmla="*/ 279 h 450"/>
                <a:gd name="T38" fmla="*/ 427 w 603"/>
                <a:gd name="T39" fmla="*/ 400 h 450"/>
                <a:gd name="T40" fmla="*/ 306 w 603"/>
                <a:gd name="T41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3" h="450">
                  <a:moveTo>
                    <a:pt x="0" y="18"/>
                  </a:moveTo>
                  <a:cubicBezTo>
                    <a:pt x="0" y="8"/>
                    <a:pt x="8" y="0"/>
                    <a:pt x="18" y="0"/>
                  </a:cubicBezTo>
                  <a:cubicBezTo>
                    <a:pt x="585" y="0"/>
                    <a:pt x="585" y="0"/>
                    <a:pt x="585" y="0"/>
                  </a:cubicBezTo>
                  <a:cubicBezTo>
                    <a:pt x="595" y="0"/>
                    <a:pt x="603" y="8"/>
                    <a:pt x="603" y="18"/>
                  </a:cubicBezTo>
                  <a:cubicBezTo>
                    <a:pt x="603" y="28"/>
                    <a:pt x="595" y="36"/>
                    <a:pt x="585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8" y="36"/>
                    <a:pt x="0" y="28"/>
                    <a:pt x="0" y="18"/>
                  </a:cubicBezTo>
                  <a:close/>
                  <a:moveTo>
                    <a:pt x="306" y="450"/>
                  </a:moveTo>
                  <a:cubicBezTo>
                    <a:pt x="260" y="450"/>
                    <a:pt x="217" y="433"/>
                    <a:pt x="184" y="400"/>
                  </a:cubicBezTo>
                  <a:cubicBezTo>
                    <a:pt x="152" y="368"/>
                    <a:pt x="134" y="325"/>
                    <a:pt x="134" y="279"/>
                  </a:cubicBezTo>
                  <a:cubicBezTo>
                    <a:pt x="134" y="233"/>
                    <a:pt x="152" y="190"/>
                    <a:pt x="184" y="158"/>
                  </a:cubicBezTo>
                  <a:cubicBezTo>
                    <a:pt x="217" y="125"/>
                    <a:pt x="260" y="107"/>
                    <a:pt x="306" y="107"/>
                  </a:cubicBezTo>
                  <a:cubicBezTo>
                    <a:pt x="316" y="107"/>
                    <a:pt x="324" y="115"/>
                    <a:pt x="324" y="125"/>
                  </a:cubicBezTo>
                  <a:cubicBezTo>
                    <a:pt x="324" y="135"/>
                    <a:pt x="316" y="143"/>
                    <a:pt x="306" y="143"/>
                  </a:cubicBezTo>
                  <a:cubicBezTo>
                    <a:pt x="231" y="143"/>
                    <a:pt x="170" y="204"/>
                    <a:pt x="170" y="279"/>
                  </a:cubicBezTo>
                  <a:cubicBezTo>
                    <a:pt x="170" y="354"/>
                    <a:pt x="231" y="414"/>
                    <a:pt x="306" y="414"/>
                  </a:cubicBezTo>
                  <a:cubicBezTo>
                    <a:pt x="380" y="414"/>
                    <a:pt x="441" y="354"/>
                    <a:pt x="441" y="279"/>
                  </a:cubicBezTo>
                  <a:cubicBezTo>
                    <a:pt x="441" y="269"/>
                    <a:pt x="449" y="261"/>
                    <a:pt x="459" y="261"/>
                  </a:cubicBezTo>
                  <a:cubicBezTo>
                    <a:pt x="469" y="261"/>
                    <a:pt x="477" y="269"/>
                    <a:pt x="477" y="279"/>
                  </a:cubicBezTo>
                  <a:cubicBezTo>
                    <a:pt x="477" y="325"/>
                    <a:pt x="459" y="368"/>
                    <a:pt x="427" y="400"/>
                  </a:cubicBezTo>
                  <a:cubicBezTo>
                    <a:pt x="395" y="433"/>
                    <a:pt x="351" y="450"/>
                    <a:pt x="306" y="4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77" name="Freeform 63"/>
            <p:cNvSpPr/>
            <p:nvPr/>
          </p:nvSpPr>
          <p:spPr bwMode="auto">
            <a:xfrm>
              <a:off x="1193" y="2088"/>
              <a:ext cx="53" cy="72"/>
            </a:xfrm>
            <a:custGeom>
              <a:avLst/>
              <a:gdLst>
                <a:gd name="T0" fmla="*/ 113 w 131"/>
                <a:gd name="T1" fmla="*/ 176 h 176"/>
                <a:gd name="T2" fmla="*/ 18 w 131"/>
                <a:gd name="T3" fmla="*/ 176 h 176"/>
                <a:gd name="T4" fmla="*/ 0 w 131"/>
                <a:gd name="T5" fmla="*/ 158 h 176"/>
                <a:gd name="T6" fmla="*/ 0 w 131"/>
                <a:gd name="T7" fmla="*/ 18 h 176"/>
                <a:gd name="T8" fmla="*/ 18 w 131"/>
                <a:gd name="T9" fmla="*/ 0 h 176"/>
                <a:gd name="T10" fmla="*/ 36 w 131"/>
                <a:gd name="T11" fmla="*/ 18 h 176"/>
                <a:gd name="T12" fmla="*/ 36 w 131"/>
                <a:gd name="T13" fmla="*/ 140 h 176"/>
                <a:gd name="T14" fmla="*/ 113 w 131"/>
                <a:gd name="T15" fmla="*/ 140 h 176"/>
                <a:gd name="T16" fmla="*/ 131 w 131"/>
                <a:gd name="T17" fmla="*/ 158 h 176"/>
                <a:gd name="T18" fmla="*/ 113 w 131"/>
                <a:gd name="T1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176">
                  <a:moveTo>
                    <a:pt x="113" y="176"/>
                  </a:moveTo>
                  <a:cubicBezTo>
                    <a:pt x="18" y="176"/>
                    <a:pt x="18" y="176"/>
                    <a:pt x="18" y="176"/>
                  </a:cubicBezTo>
                  <a:cubicBezTo>
                    <a:pt x="8" y="176"/>
                    <a:pt x="0" y="168"/>
                    <a:pt x="0" y="15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23" y="140"/>
                    <a:pt x="131" y="148"/>
                    <a:pt x="131" y="158"/>
                  </a:cubicBezTo>
                  <a:cubicBezTo>
                    <a:pt x="131" y="168"/>
                    <a:pt x="123" y="176"/>
                    <a:pt x="113" y="1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</p:grpSp>
      <p:grpSp>
        <p:nvGrpSpPr>
          <p:cNvPr id="79" name="Group 66"/>
          <p:cNvGrpSpPr>
            <a:grpSpLocks noChangeAspect="1"/>
          </p:cNvGrpSpPr>
          <p:nvPr/>
        </p:nvGrpSpPr>
        <p:grpSpPr bwMode="auto">
          <a:xfrm>
            <a:off x="6444134" y="4451201"/>
            <a:ext cx="256116" cy="277284"/>
            <a:chOff x="2111" y="2322"/>
            <a:chExt cx="121" cy="131"/>
          </a:xfrm>
          <a:solidFill>
            <a:schemeClr val="bg1"/>
          </a:solidFill>
        </p:grpSpPr>
        <p:sp>
          <p:nvSpPr>
            <p:cNvPr id="81" name="Freeform 67"/>
            <p:cNvSpPr/>
            <p:nvPr/>
          </p:nvSpPr>
          <p:spPr bwMode="auto">
            <a:xfrm>
              <a:off x="2159" y="2350"/>
              <a:ext cx="40" cy="37"/>
            </a:xfrm>
            <a:custGeom>
              <a:avLst/>
              <a:gdLst>
                <a:gd name="T0" fmla="*/ 89 w 213"/>
                <a:gd name="T1" fmla="*/ 19 h 198"/>
                <a:gd name="T2" fmla="*/ 196 w 213"/>
                <a:gd name="T3" fmla="*/ 143 h 198"/>
                <a:gd name="T4" fmla="*/ 208 w 213"/>
                <a:gd name="T5" fmla="*/ 189 h 198"/>
                <a:gd name="T6" fmla="*/ 206 w 213"/>
                <a:gd name="T7" fmla="*/ 191 h 198"/>
                <a:gd name="T8" fmla="*/ 158 w 213"/>
                <a:gd name="T9" fmla="*/ 186 h 198"/>
                <a:gd name="T10" fmla="*/ 22 w 213"/>
                <a:gd name="T11" fmla="*/ 92 h 198"/>
                <a:gd name="T12" fmla="*/ 13 w 213"/>
                <a:gd name="T13" fmla="*/ 44 h 198"/>
                <a:gd name="T14" fmla="*/ 40 w 213"/>
                <a:gd name="T15" fmla="*/ 15 h 198"/>
                <a:gd name="T16" fmla="*/ 89 w 213"/>
                <a:gd name="T17" fmla="*/ 19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3" h="198">
                  <a:moveTo>
                    <a:pt x="89" y="19"/>
                  </a:moveTo>
                  <a:cubicBezTo>
                    <a:pt x="196" y="143"/>
                    <a:pt x="196" y="143"/>
                    <a:pt x="196" y="143"/>
                  </a:cubicBezTo>
                  <a:cubicBezTo>
                    <a:pt x="210" y="160"/>
                    <a:pt x="213" y="183"/>
                    <a:pt x="208" y="189"/>
                  </a:cubicBezTo>
                  <a:cubicBezTo>
                    <a:pt x="206" y="191"/>
                    <a:pt x="206" y="191"/>
                    <a:pt x="206" y="191"/>
                  </a:cubicBezTo>
                  <a:cubicBezTo>
                    <a:pt x="200" y="197"/>
                    <a:pt x="176" y="198"/>
                    <a:pt x="158" y="186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4" y="80"/>
                    <a:pt x="0" y="58"/>
                    <a:pt x="13" y="44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53" y="0"/>
                    <a:pt x="74" y="2"/>
                    <a:pt x="89" y="1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82" name="Freeform 68"/>
            <p:cNvSpPr>
              <a:spLocks noEditPoints="1"/>
            </p:cNvSpPr>
            <p:nvPr/>
          </p:nvSpPr>
          <p:spPr bwMode="auto">
            <a:xfrm>
              <a:off x="2129" y="2322"/>
              <a:ext cx="71" cy="90"/>
            </a:xfrm>
            <a:custGeom>
              <a:avLst/>
              <a:gdLst>
                <a:gd name="T0" fmla="*/ 142 w 381"/>
                <a:gd name="T1" fmla="*/ 449 h 481"/>
                <a:gd name="T2" fmla="*/ 348 w 381"/>
                <a:gd name="T3" fmla="*/ 236 h 481"/>
                <a:gd name="T4" fmla="*/ 374 w 381"/>
                <a:gd name="T5" fmla="*/ 235 h 481"/>
                <a:gd name="T6" fmla="*/ 374 w 381"/>
                <a:gd name="T7" fmla="*/ 260 h 481"/>
                <a:gd name="T8" fmla="*/ 168 w 381"/>
                <a:gd name="T9" fmla="*/ 474 h 481"/>
                <a:gd name="T10" fmla="*/ 142 w 381"/>
                <a:gd name="T11" fmla="*/ 474 h 481"/>
                <a:gd name="T12" fmla="*/ 142 w 381"/>
                <a:gd name="T13" fmla="*/ 449 h 481"/>
                <a:gd name="T14" fmla="*/ 122 w 381"/>
                <a:gd name="T15" fmla="*/ 245 h 481"/>
                <a:gd name="T16" fmla="*/ 0 w 381"/>
                <a:gd name="T17" fmla="*/ 123 h 481"/>
                <a:gd name="T18" fmla="*/ 20 w 381"/>
                <a:gd name="T19" fmla="*/ 56 h 481"/>
                <a:gd name="T20" fmla="*/ 45 w 381"/>
                <a:gd name="T21" fmla="*/ 51 h 481"/>
                <a:gd name="T22" fmla="*/ 50 w 381"/>
                <a:gd name="T23" fmla="*/ 76 h 481"/>
                <a:gd name="T24" fmla="*/ 36 w 381"/>
                <a:gd name="T25" fmla="*/ 123 h 481"/>
                <a:gd name="T26" fmla="*/ 122 w 381"/>
                <a:gd name="T27" fmla="*/ 209 h 481"/>
                <a:gd name="T28" fmla="*/ 209 w 381"/>
                <a:gd name="T29" fmla="*/ 123 h 481"/>
                <a:gd name="T30" fmla="*/ 133 w 381"/>
                <a:gd name="T31" fmla="*/ 37 h 481"/>
                <a:gd name="T32" fmla="*/ 117 w 381"/>
                <a:gd name="T33" fmla="*/ 17 h 481"/>
                <a:gd name="T34" fmla="*/ 137 w 381"/>
                <a:gd name="T35" fmla="*/ 2 h 481"/>
                <a:gd name="T36" fmla="*/ 245 w 381"/>
                <a:gd name="T37" fmla="*/ 123 h 481"/>
                <a:gd name="T38" fmla="*/ 122 w 381"/>
                <a:gd name="T39" fmla="*/ 245 h 481"/>
                <a:gd name="T40" fmla="*/ 67 w 381"/>
                <a:gd name="T41" fmla="*/ 52 h 481"/>
                <a:gd name="T42" fmla="*/ 52 w 381"/>
                <a:gd name="T43" fmla="*/ 44 h 481"/>
                <a:gd name="T44" fmla="*/ 58 w 381"/>
                <a:gd name="T45" fmla="*/ 19 h 481"/>
                <a:gd name="T46" fmla="*/ 81 w 381"/>
                <a:gd name="T47" fmla="*/ 8 h 481"/>
                <a:gd name="T48" fmla="*/ 104 w 381"/>
                <a:gd name="T49" fmla="*/ 19 h 481"/>
                <a:gd name="T50" fmla="*/ 93 w 381"/>
                <a:gd name="T51" fmla="*/ 42 h 481"/>
                <a:gd name="T52" fmla="*/ 77 w 381"/>
                <a:gd name="T53" fmla="*/ 50 h 481"/>
                <a:gd name="T54" fmla="*/ 67 w 381"/>
                <a:gd name="T55" fmla="*/ 52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1" h="481">
                  <a:moveTo>
                    <a:pt x="142" y="449"/>
                  </a:moveTo>
                  <a:cubicBezTo>
                    <a:pt x="348" y="236"/>
                    <a:pt x="348" y="236"/>
                    <a:pt x="348" y="236"/>
                  </a:cubicBezTo>
                  <a:cubicBezTo>
                    <a:pt x="355" y="228"/>
                    <a:pt x="366" y="228"/>
                    <a:pt x="374" y="235"/>
                  </a:cubicBezTo>
                  <a:cubicBezTo>
                    <a:pt x="381" y="242"/>
                    <a:pt x="381" y="253"/>
                    <a:pt x="374" y="260"/>
                  </a:cubicBezTo>
                  <a:cubicBezTo>
                    <a:pt x="168" y="474"/>
                    <a:pt x="168" y="474"/>
                    <a:pt x="168" y="474"/>
                  </a:cubicBezTo>
                  <a:cubicBezTo>
                    <a:pt x="161" y="481"/>
                    <a:pt x="150" y="481"/>
                    <a:pt x="142" y="474"/>
                  </a:cubicBezTo>
                  <a:cubicBezTo>
                    <a:pt x="135" y="467"/>
                    <a:pt x="135" y="456"/>
                    <a:pt x="142" y="449"/>
                  </a:cubicBezTo>
                  <a:close/>
                  <a:moveTo>
                    <a:pt x="122" y="245"/>
                  </a:moveTo>
                  <a:cubicBezTo>
                    <a:pt x="55" y="245"/>
                    <a:pt x="0" y="190"/>
                    <a:pt x="0" y="123"/>
                  </a:cubicBezTo>
                  <a:cubicBezTo>
                    <a:pt x="0" y="99"/>
                    <a:pt x="7" y="76"/>
                    <a:pt x="20" y="56"/>
                  </a:cubicBezTo>
                  <a:cubicBezTo>
                    <a:pt x="26" y="48"/>
                    <a:pt x="37" y="45"/>
                    <a:pt x="45" y="51"/>
                  </a:cubicBezTo>
                  <a:cubicBezTo>
                    <a:pt x="53" y="56"/>
                    <a:pt x="56" y="67"/>
                    <a:pt x="50" y="76"/>
                  </a:cubicBezTo>
                  <a:cubicBezTo>
                    <a:pt x="41" y="90"/>
                    <a:pt x="36" y="106"/>
                    <a:pt x="36" y="123"/>
                  </a:cubicBezTo>
                  <a:cubicBezTo>
                    <a:pt x="36" y="171"/>
                    <a:pt x="75" y="209"/>
                    <a:pt x="122" y="209"/>
                  </a:cubicBezTo>
                  <a:cubicBezTo>
                    <a:pt x="170" y="209"/>
                    <a:pt x="209" y="171"/>
                    <a:pt x="209" y="123"/>
                  </a:cubicBezTo>
                  <a:cubicBezTo>
                    <a:pt x="209" y="79"/>
                    <a:pt x="176" y="42"/>
                    <a:pt x="133" y="37"/>
                  </a:cubicBezTo>
                  <a:cubicBezTo>
                    <a:pt x="123" y="36"/>
                    <a:pt x="116" y="27"/>
                    <a:pt x="117" y="17"/>
                  </a:cubicBezTo>
                  <a:cubicBezTo>
                    <a:pt x="118" y="7"/>
                    <a:pt x="127" y="0"/>
                    <a:pt x="137" y="2"/>
                  </a:cubicBezTo>
                  <a:cubicBezTo>
                    <a:pt x="198" y="9"/>
                    <a:pt x="245" y="61"/>
                    <a:pt x="245" y="123"/>
                  </a:cubicBezTo>
                  <a:cubicBezTo>
                    <a:pt x="245" y="190"/>
                    <a:pt x="190" y="245"/>
                    <a:pt x="122" y="245"/>
                  </a:cubicBezTo>
                  <a:close/>
                  <a:moveTo>
                    <a:pt x="67" y="52"/>
                  </a:moveTo>
                  <a:cubicBezTo>
                    <a:pt x="61" y="52"/>
                    <a:pt x="55" y="50"/>
                    <a:pt x="52" y="44"/>
                  </a:cubicBezTo>
                  <a:cubicBezTo>
                    <a:pt x="47" y="36"/>
                    <a:pt x="49" y="25"/>
                    <a:pt x="58" y="19"/>
                  </a:cubicBezTo>
                  <a:cubicBezTo>
                    <a:pt x="65" y="15"/>
                    <a:pt x="73" y="11"/>
                    <a:pt x="81" y="8"/>
                  </a:cubicBezTo>
                  <a:cubicBezTo>
                    <a:pt x="91" y="5"/>
                    <a:pt x="101" y="9"/>
                    <a:pt x="104" y="19"/>
                  </a:cubicBezTo>
                  <a:cubicBezTo>
                    <a:pt x="107" y="28"/>
                    <a:pt x="103" y="38"/>
                    <a:pt x="93" y="42"/>
                  </a:cubicBezTo>
                  <a:cubicBezTo>
                    <a:pt x="87" y="44"/>
                    <a:pt x="82" y="47"/>
                    <a:pt x="77" y="50"/>
                  </a:cubicBezTo>
                  <a:cubicBezTo>
                    <a:pt x="74" y="52"/>
                    <a:pt x="71" y="52"/>
                    <a:pt x="67" y="5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83" name="Freeform 69"/>
            <p:cNvSpPr>
              <a:spLocks noEditPoints="1"/>
            </p:cNvSpPr>
            <p:nvPr/>
          </p:nvSpPr>
          <p:spPr bwMode="auto">
            <a:xfrm>
              <a:off x="2111" y="2406"/>
              <a:ext cx="121" cy="47"/>
            </a:xfrm>
            <a:custGeom>
              <a:avLst/>
              <a:gdLst>
                <a:gd name="T0" fmla="*/ 597 w 648"/>
                <a:gd name="T1" fmla="*/ 249 h 249"/>
                <a:gd name="T2" fmla="*/ 50 w 648"/>
                <a:gd name="T3" fmla="*/ 249 h 249"/>
                <a:gd name="T4" fmla="*/ 0 w 648"/>
                <a:gd name="T5" fmla="*/ 198 h 249"/>
                <a:gd name="T6" fmla="*/ 0 w 648"/>
                <a:gd name="T7" fmla="*/ 50 h 249"/>
                <a:gd name="T8" fmla="*/ 50 w 648"/>
                <a:gd name="T9" fmla="*/ 0 h 249"/>
                <a:gd name="T10" fmla="*/ 597 w 648"/>
                <a:gd name="T11" fmla="*/ 0 h 249"/>
                <a:gd name="T12" fmla="*/ 648 w 648"/>
                <a:gd name="T13" fmla="*/ 50 h 249"/>
                <a:gd name="T14" fmla="*/ 648 w 648"/>
                <a:gd name="T15" fmla="*/ 198 h 249"/>
                <a:gd name="T16" fmla="*/ 597 w 648"/>
                <a:gd name="T17" fmla="*/ 249 h 249"/>
                <a:gd name="T18" fmla="*/ 50 w 648"/>
                <a:gd name="T19" fmla="*/ 35 h 249"/>
                <a:gd name="T20" fmla="*/ 36 w 648"/>
                <a:gd name="T21" fmla="*/ 50 h 249"/>
                <a:gd name="T22" fmla="*/ 36 w 648"/>
                <a:gd name="T23" fmla="*/ 198 h 249"/>
                <a:gd name="T24" fmla="*/ 50 w 648"/>
                <a:gd name="T25" fmla="*/ 213 h 249"/>
                <a:gd name="T26" fmla="*/ 597 w 648"/>
                <a:gd name="T27" fmla="*/ 213 h 249"/>
                <a:gd name="T28" fmla="*/ 612 w 648"/>
                <a:gd name="T29" fmla="*/ 198 h 249"/>
                <a:gd name="T30" fmla="*/ 612 w 648"/>
                <a:gd name="T31" fmla="*/ 50 h 249"/>
                <a:gd name="T32" fmla="*/ 597 w 648"/>
                <a:gd name="T33" fmla="*/ 35 h 249"/>
                <a:gd name="T34" fmla="*/ 50 w 648"/>
                <a:gd name="T35" fmla="*/ 3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8" h="249">
                  <a:moveTo>
                    <a:pt x="597" y="249"/>
                  </a:moveTo>
                  <a:cubicBezTo>
                    <a:pt x="50" y="249"/>
                    <a:pt x="50" y="249"/>
                    <a:pt x="50" y="249"/>
                  </a:cubicBezTo>
                  <a:cubicBezTo>
                    <a:pt x="22" y="249"/>
                    <a:pt x="0" y="226"/>
                    <a:pt x="0" y="19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597" y="0"/>
                    <a:pt x="597" y="0"/>
                    <a:pt x="597" y="0"/>
                  </a:cubicBezTo>
                  <a:cubicBezTo>
                    <a:pt x="625" y="0"/>
                    <a:pt x="648" y="22"/>
                    <a:pt x="648" y="50"/>
                  </a:cubicBezTo>
                  <a:cubicBezTo>
                    <a:pt x="648" y="198"/>
                    <a:pt x="648" y="198"/>
                    <a:pt x="648" y="198"/>
                  </a:cubicBezTo>
                  <a:cubicBezTo>
                    <a:pt x="648" y="226"/>
                    <a:pt x="625" y="249"/>
                    <a:pt x="597" y="249"/>
                  </a:cubicBezTo>
                  <a:close/>
                  <a:moveTo>
                    <a:pt x="50" y="35"/>
                  </a:moveTo>
                  <a:cubicBezTo>
                    <a:pt x="42" y="35"/>
                    <a:pt x="36" y="42"/>
                    <a:pt x="36" y="50"/>
                  </a:cubicBezTo>
                  <a:cubicBezTo>
                    <a:pt x="36" y="198"/>
                    <a:pt x="36" y="198"/>
                    <a:pt x="36" y="198"/>
                  </a:cubicBezTo>
                  <a:cubicBezTo>
                    <a:pt x="36" y="206"/>
                    <a:pt x="42" y="213"/>
                    <a:pt x="50" y="213"/>
                  </a:cubicBezTo>
                  <a:cubicBezTo>
                    <a:pt x="597" y="213"/>
                    <a:pt x="597" y="213"/>
                    <a:pt x="597" y="213"/>
                  </a:cubicBezTo>
                  <a:cubicBezTo>
                    <a:pt x="605" y="213"/>
                    <a:pt x="612" y="206"/>
                    <a:pt x="612" y="198"/>
                  </a:cubicBezTo>
                  <a:cubicBezTo>
                    <a:pt x="612" y="50"/>
                    <a:pt x="612" y="50"/>
                    <a:pt x="612" y="50"/>
                  </a:cubicBezTo>
                  <a:cubicBezTo>
                    <a:pt x="612" y="42"/>
                    <a:pt x="605" y="35"/>
                    <a:pt x="597" y="35"/>
                  </a:cubicBezTo>
                  <a:lnTo>
                    <a:pt x="50" y="3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</p:grpSp>
      <p:pic>
        <p:nvPicPr>
          <p:cNvPr id="6" name="图片 5" descr="heilog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4421" y="1337734"/>
            <a:ext cx="3345180" cy="993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3" grpId="0"/>
      <p:bldP spid="67" grpId="0" animBg="1"/>
      <p:bldP spid="68" grpId="0"/>
      <p:bldP spid="69" grpId="0" animBg="1"/>
      <p:bldP spid="7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3746925"/>
          </a:xfrm>
          <a:prstGeom prst="rect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矩形 3"/>
          <p:cNvSpPr/>
          <p:nvPr/>
        </p:nvSpPr>
        <p:spPr>
          <a:xfrm>
            <a:off x="358004" y="998838"/>
            <a:ext cx="11450595" cy="4860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文本框 5"/>
          <p:cNvSpPr txBox="1">
            <a:spLocks noChangeArrowheads="1"/>
          </p:cNvSpPr>
          <p:nvPr/>
        </p:nvSpPr>
        <p:spPr bwMode="auto">
          <a:xfrm>
            <a:off x="3233681" y="2517426"/>
            <a:ext cx="572464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b="1" dirty="0">
                <a:solidFill>
                  <a:srgbClr val="111111"/>
                </a:solidFill>
                <a:latin typeface="+mj-ea"/>
                <a:ea typeface="+mj-ea"/>
              </a:rPr>
              <a:t>研究成果展示及应用</a:t>
            </a:r>
          </a:p>
        </p:txBody>
      </p:sp>
      <p:sp>
        <p:nvSpPr>
          <p:cNvPr id="21" name="文本框 6"/>
          <p:cNvSpPr txBox="1">
            <a:spLocks noChangeArrowheads="1"/>
          </p:cNvSpPr>
          <p:nvPr/>
        </p:nvSpPr>
        <p:spPr bwMode="auto">
          <a:xfrm>
            <a:off x="3948969" y="3337444"/>
            <a:ext cx="429406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ea typeface="方正兰亭黑_GBK"/>
              </a:rPr>
              <a:t>Demonstration and application of research results</a:t>
            </a:r>
          </a:p>
        </p:txBody>
      </p:sp>
      <p:sp>
        <p:nvSpPr>
          <p:cNvPr id="22" name="矩形 21"/>
          <p:cNvSpPr/>
          <p:nvPr/>
        </p:nvSpPr>
        <p:spPr>
          <a:xfrm>
            <a:off x="3510803" y="3749203"/>
            <a:ext cx="5170396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rgbClr val="212834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rgbClr val="212834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951383" y="3758892"/>
            <a:ext cx="289236" cy="0"/>
          </a:xfrm>
          <a:prstGeom prst="line">
            <a:avLst/>
          </a:prstGeom>
          <a:ln w="19050">
            <a:solidFill>
              <a:srgbClr val="2128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hei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974" y="4718474"/>
            <a:ext cx="2562860" cy="7611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 rot="2700000">
            <a:off x="4351598" y="2059543"/>
            <a:ext cx="3435172" cy="343517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3" name="文本框 5"/>
          <p:cNvSpPr txBox="1">
            <a:spLocks noChangeArrowheads="1"/>
          </p:cNvSpPr>
          <p:nvPr/>
        </p:nvSpPr>
        <p:spPr bwMode="auto">
          <a:xfrm>
            <a:off x="3846830" y="116417"/>
            <a:ext cx="4498346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735" b="1" dirty="0">
                <a:solidFill>
                  <a:srgbClr val="111111"/>
                </a:solidFill>
                <a:latin typeface="+mj-ea"/>
                <a:ea typeface="+mj-ea"/>
              </a:rPr>
              <a:t>研究成果展示及应用</a:t>
            </a:r>
          </a:p>
        </p:txBody>
      </p:sp>
      <p:sp>
        <p:nvSpPr>
          <p:cNvPr id="74" name="文本框 6"/>
          <p:cNvSpPr txBox="1">
            <a:spLocks noChangeArrowheads="1"/>
          </p:cNvSpPr>
          <p:nvPr/>
        </p:nvSpPr>
        <p:spPr bwMode="auto">
          <a:xfrm>
            <a:off x="4635151" y="710479"/>
            <a:ext cx="292169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ea typeface="方正兰亭黑_GBK"/>
              </a:rPr>
              <a:t>Research methods and processes</a:t>
            </a:r>
          </a:p>
        </p:txBody>
      </p:sp>
      <p:cxnSp>
        <p:nvCxnSpPr>
          <p:cNvPr id="75" name="直接连接符 74"/>
          <p:cNvCxnSpPr/>
          <p:nvPr/>
        </p:nvCxnSpPr>
        <p:spPr>
          <a:xfrm>
            <a:off x="5910922" y="1117869"/>
            <a:ext cx="37015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52" name="TextBox 8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8455172" y="1816742"/>
            <a:ext cx="2274685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r" fontAlgn="base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742950" indent="-28575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l"/>
            <a:r>
              <a:rPr lang="zh-CN" altLang="en-US" sz="2400">
                <a:solidFill>
                  <a:srgbClr val="111111"/>
                </a:solidFill>
              </a:rPr>
              <a:t>研究成果应用</a:t>
            </a:r>
            <a:endParaRPr lang="en-US" sz="2400">
              <a:solidFill>
                <a:srgbClr val="111111"/>
              </a:solidFill>
            </a:endParaRPr>
          </a:p>
        </p:txBody>
      </p:sp>
      <p:sp>
        <p:nvSpPr>
          <p:cNvPr id="53" name="TextBox 9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8498218" y="2203958"/>
            <a:ext cx="3620628" cy="102900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212834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rgbClr val="212834"/>
              </a:solidFill>
            </a:endParaRPr>
          </a:p>
        </p:txBody>
      </p:sp>
      <p:sp>
        <p:nvSpPr>
          <p:cNvPr id="54" name="TextBox 8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8420214" y="4450735"/>
            <a:ext cx="2392617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fontAlgn="base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742950" indent="-28575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400">
                <a:solidFill>
                  <a:srgbClr val="111111"/>
                </a:solidFill>
              </a:rPr>
              <a:t>研究成果应用</a:t>
            </a:r>
            <a:endParaRPr lang="en-US" sz="2400">
              <a:solidFill>
                <a:srgbClr val="111111"/>
              </a:solidFill>
            </a:endParaRPr>
          </a:p>
        </p:txBody>
      </p:sp>
      <p:sp>
        <p:nvSpPr>
          <p:cNvPr id="55" name="TextBox 9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8498218" y="4814297"/>
            <a:ext cx="3620628" cy="102900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212834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rgbClr val="212834"/>
              </a:solidFill>
            </a:endParaRPr>
          </a:p>
        </p:txBody>
      </p:sp>
      <p:sp>
        <p:nvSpPr>
          <p:cNvPr id="56" name="TextBox 8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1693334" y="1852489"/>
            <a:ext cx="2151852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742950" indent="-28575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/>
            <a:r>
              <a:rPr lang="zh-CN" altLang="en-US" sz="2400" dirty="0">
                <a:solidFill>
                  <a:srgbClr val="111111"/>
                </a:solidFill>
              </a:rPr>
              <a:t>研究成果应用</a:t>
            </a:r>
            <a:endParaRPr lang="en-US" sz="2400" dirty="0">
              <a:solidFill>
                <a:srgbClr val="111111"/>
              </a:solidFill>
            </a:endParaRPr>
          </a:p>
        </p:txBody>
      </p:sp>
      <p:sp>
        <p:nvSpPr>
          <p:cNvPr id="57" name="TextBox 9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121966" y="2203958"/>
            <a:ext cx="3620628" cy="102900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400" dirty="0">
                <a:solidFill>
                  <a:srgbClr val="212834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rgbClr val="212834"/>
              </a:solidFill>
            </a:endParaRPr>
          </a:p>
        </p:txBody>
      </p:sp>
      <p:sp>
        <p:nvSpPr>
          <p:cNvPr id="58" name="TextBox 8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1598507" y="4462827"/>
            <a:ext cx="2144087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r" fontAlgn="base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accent1"/>
                </a:solidFill>
                <a:latin typeface="+mj-ea"/>
                <a:ea typeface="+mj-ea"/>
              </a:defRPr>
            </a:lvl1pPr>
            <a:lvl2pPr marL="742950" indent="-28575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300"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400">
                <a:solidFill>
                  <a:srgbClr val="111111"/>
                </a:solidFill>
              </a:rPr>
              <a:t>研究成果应用</a:t>
            </a:r>
            <a:endParaRPr lang="en-US" sz="2400">
              <a:solidFill>
                <a:srgbClr val="111111"/>
              </a:solidFill>
            </a:endParaRPr>
          </a:p>
        </p:txBody>
      </p:sp>
      <p:sp>
        <p:nvSpPr>
          <p:cNvPr id="59" name="TextBox 9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121966" y="4814297"/>
            <a:ext cx="3620628" cy="102900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400" dirty="0">
                <a:solidFill>
                  <a:srgbClr val="212834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rgbClr val="212834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835647" y="2003671"/>
            <a:ext cx="1278028" cy="1278028"/>
            <a:chOff x="5126734" y="1502752"/>
            <a:chExt cx="1082919" cy="1082919"/>
          </a:xfrm>
        </p:grpSpPr>
        <p:sp>
          <p:nvSpPr>
            <p:cNvPr id="48" name="椭圆 47"/>
            <p:cNvSpPr/>
            <p:nvPr/>
          </p:nvSpPr>
          <p:spPr>
            <a:xfrm>
              <a:off x="5126734" y="1502752"/>
              <a:ext cx="1082919" cy="1082919"/>
            </a:xfrm>
            <a:prstGeom prst="ellipse">
              <a:avLst/>
            </a:prstGeom>
            <a:solidFill>
              <a:srgbClr val="212834"/>
            </a:solidFill>
            <a:ln>
              <a:noFill/>
            </a:ln>
            <a:effectLst>
              <a:outerShdw blurRad="254000" dist="254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/>
            </a:p>
          </p:txBody>
        </p:sp>
        <p:sp>
          <p:nvSpPr>
            <p:cNvPr id="60" name="AutoShape 112"/>
            <p:cNvSpPr/>
            <p:nvPr/>
          </p:nvSpPr>
          <p:spPr bwMode="auto">
            <a:xfrm>
              <a:off x="5408396" y="1771638"/>
              <a:ext cx="519593" cy="517303"/>
            </a:xfrm>
            <a:custGeom>
              <a:avLst/>
              <a:gdLst>
                <a:gd name="T0" fmla="*/ 10510 w 21020"/>
                <a:gd name="T1" fmla="*/ 10800 h 21600"/>
                <a:gd name="T2" fmla="*/ 10510 w 21020"/>
                <a:gd name="T3" fmla="*/ 10800 h 21600"/>
                <a:gd name="T4" fmla="*/ 10510 w 21020"/>
                <a:gd name="T5" fmla="*/ 10800 h 21600"/>
                <a:gd name="T6" fmla="*/ 10510 w 2102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035934" y="2003671"/>
            <a:ext cx="1278028" cy="1278028"/>
            <a:chOff x="2912452" y="1488831"/>
            <a:chExt cx="1082919" cy="1082919"/>
          </a:xfrm>
        </p:grpSpPr>
        <p:sp>
          <p:nvSpPr>
            <p:cNvPr id="49" name="椭圆 48"/>
            <p:cNvSpPr/>
            <p:nvPr/>
          </p:nvSpPr>
          <p:spPr>
            <a:xfrm>
              <a:off x="2912452" y="1488831"/>
              <a:ext cx="1082919" cy="1082919"/>
            </a:xfrm>
            <a:prstGeom prst="ellipse">
              <a:avLst/>
            </a:prstGeom>
            <a:solidFill>
              <a:srgbClr val="212834"/>
            </a:solidFill>
            <a:ln>
              <a:noFill/>
            </a:ln>
            <a:effectLst>
              <a:outerShdw blurRad="254000" dist="254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/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3284153" y="1758698"/>
              <a:ext cx="355867" cy="518751"/>
              <a:chOff x="2528974" y="2863357"/>
              <a:chExt cx="246811" cy="359779"/>
            </a:xfrm>
            <a:solidFill>
              <a:schemeClr val="bg1"/>
            </a:solidFill>
          </p:grpSpPr>
          <p:sp>
            <p:nvSpPr>
              <p:cNvPr id="62" name="AutoShape 113"/>
              <p:cNvSpPr/>
              <p:nvPr/>
            </p:nvSpPr>
            <p:spPr bwMode="auto">
              <a:xfrm>
                <a:off x="2528974" y="2863357"/>
                <a:ext cx="246811" cy="35977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25400" tIns="25400" rIns="25400" bIns="25400" anchor="ctr"/>
              <a:lstStyle/>
              <a:p>
                <a:pPr algn="ctr" defTabSz="3048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panose="020B0502020104020203" charset="0"/>
                  <a:sym typeface="Gill Sans" panose="020B0502020104020203" charset="0"/>
                </a:endParaRPr>
              </a:p>
            </p:txBody>
          </p:sp>
          <p:sp>
            <p:nvSpPr>
              <p:cNvPr id="63" name="AutoShape 114"/>
              <p:cNvSpPr/>
              <p:nvPr/>
            </p:nvSpPr>
            <p:spPr bwMode="auto">
              <a:xfrm>
                <a:off x="2584843" y="2919841"/>
                <a:ext cx="73061" cy="7306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25400" tIns="25400" rIns="25400" bIns="25400" anchor="ctr"/>
              <a:lstStyle/>
              <a:p>
                <a:pPr algn="ctr" defTabSz="3048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panose="020B0502020104020203" charset="0"/>
                  <a:sym typeface="Gill Sans" panose="020B0502020104020203" charset="0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6918934" y="4304163"/>
            <a:ext cx="1278028" cy="1278028"/>
            <a:chOff x="5126734" y="3173557"/>
            <a:chExt cx="1082919" cy="1082919"/>
          </a:xfrm>
        </p:grpSpPr>
        <p:sp>
          <p:nvSpPr>
            <p:cNvPr id="50" name="椭圆 49"/>
            <p:cNvSpPr/>
            <p:nvPr/>
          </p:nvSpPr>
          <p:spPr>
            <a:xfrm>
              <a:off x="5126734" y="3173557"/>
              <a:ext cx="1082919" cy="1082919"/>
            </a:xfrm>
            <a:prstGeom prst="ellipse">
              <a:avLst/>
            </a:prstGeom>
            <a:solidFill>
              <a:srgbClr val="212834"/>
            </a:solidFill>
            <a:ln>
              <a:noFill/>
            </a:ln>
            <a:effectLst>
              <a:outerShdw blurRad="254000" dist="254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/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5408396" y="3456083"/>
              <a:ext cx="517866" cy="517866"/>
              <a:chOff x="3191434" y="2145028"/>
              <a:chExt cx="359165" cy="359165"/>
            </a:xfrm>
            <a:solidFill>
              <a:schemeClr val="bg1"/>
            </a:solidFill>
          </p:grpSpPr>
          <p:sp>
            <p:nvSpPr>
              <p:cNvPr id="65" name="AutoShape 123"/>
              <p:cNvSpPr/>
              <p:nvPr/>
            </p:nvSpPr>
            <p:spPr bwMode="auto">
              <a:xfrm>
                <a:off x="3191434" y="2145028"/>
                <a:ext cx="359165" cy="35916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25400" tIns="25400" rIns="25400" bIns="25400" anchor="ctr"/>
              <a:lstStyle/>
              <a:p>
                <a:pPr algn="ctr" defTabSz="3048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panose="020B0502020104020203" charset="0"/>
                  <a:sym typeface="Gill Sans" panose="020B0502020104020203" charset="0"/>
                </a:endParaRPr>
              </a:p>
            </p:txBody>
          </p:sp>
          <p:sp>
            <p:nvSpPr>
              <p:cNvPr id="66" name="AutoShape 124"/>
              <p:cNvSpPr/>
              <p:nvPr/>
            </p:nvSpPr>
            <p:spPr bwMode="auto">
              <a:xfrm>
                <a:off x="3292736" y="2245717"/>
                <a:ext cx="157173" cy="15717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25400" tIns="25400" rIns="25400" bIns="25400" anchor="ctr"/>
              <a:lstStyle/>
              <a:p>
                <a:pPr algn="ctr" defTabSz="3048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panose="020B0502020104020203" charset="0"/>
                  <a:sym typeface="Gill Sans" panose="020B0502020104020203" charset="0"/>
                </a:endParaRPr>
              </a:p>
            </p:txBody>
          </p:sp>
          <p:sp>
            <p:nvSpPr>
              <p:cNvPr id="67" name="AutoShape 125"/>
              <p:cNvSpPr/>
              <p:nvPr/>
            </p:nvSpPr>
            <p:spPr bwMode="auto">
              <a:xfrm>
                <a:off x="3325891" y="2279484"/>
                <a:ext cx="90253" cy="9025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25400" tIns="25400" rIns="25400" bIns="25400" anchor="ctr"/>
              <a:lstStyle/>
              <a:p>
                <a:pPr algn="ctr" defTabSz="3048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panose="020B0502020104020203" charset="0"/>
                  <a:sym typeface="Gill Sans" panose="020B0502020104020203" charset="0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3968799" y="4304163"/>
            <a:ext cx="1278028" cy="1278028"/>
            <a:chOff x="2912452" y="3159636"/>
            <a:chExt cx="1082919" cy="1082919"/>
          </a:xfrm>
        </p:grpSpPr>
        <p:sp>
          <p:nvSpPr>
            <p:cNvPr id="51" name="椭圆 50"/>
            <p:cNvSpPr/>
            <p:nvPr/>
          </p:nvSpPr>
          <p:spPr>
            <a:xfrm>
              <a:off x="2912452" y="3159636"/>
              <a:ext cx="1082919" cy="1082919"/>
            </a:xfrm>
            <a:prstGeom prst="ellipse">
              <a:avLst/>
            </a:prstGeom>
            <a:solidFill>
              <a:srgbClr val="212834"/>
            </a:solidFill>
            <a:ln>
              <a:noFill/>
            </a:ln>
            <a:effectLst>
              <a:outerShdw blurRad="254000" dist="254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/>
            </a:p>
          </p:txBody>
        </p:sp>
        <p:grpSp>
          <p:nvGrpSpPr>
            <p:cNvPr id="68" name="组合 67"/>
            <p:cNvGrpSpPr/>
            <p:nvPr/>
          </p:nvGrpSpPr>
          <p:grpSpPr>
            <a:xfrm flipH="1">
              <a:off x="3190040" y="3442162"/>
              <a:ext cx="517866" cy="517866"/>
              <a:chOff x="2473104" y="2145028"/>
              <a:chExt cx="359165" cy="359165"/>
            </a:xfrm>
            <a:solidFill>
              <a:schemeClr val="bg1"/>
            </a:solidFill>
          </p:grpSpPr>
          <p:sp>
            <p:nvSpPr>
              <p:cNvPr id="69" name="AutoShape 126"/>
              <p:cNvSpPr/>
              <p:nvPr/>
            </p:nvSpPr>
            <p:spPr bwMode="auto">
              <a:xfrm>
                <a:off x="2473104" y="2145028"/>
                <a:ext cx="359165" cy="35916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3499" y="14850"/>
                    </a:moveTo>
                    <a:cubicBezTo>
                      <a:pt x="9772" y="14850"/>
                      <a:pt x="6749" y="11827"/>
                      <a:pt x="6749" y="8100"/>
                    </a:cubicBezTo>
                    <a:cubicBezTo>
                      <a:pt x="6749" y="4372"/>
                      <a:pt x="9772" y="1350"/>
                      <a:pt x="13499" y="1350"/>
                    </a:cubicBezTo>
                    <a:cubicBezTo>
                      <a:pt x="17227" y="1350"/>
                      <a:pt x="20249" y="4372"/>
                      <a:pt x="20249" y="8100"/>
                    </a:cubicBezTo>
                    <a:cubicBezTo>
                      <a:pt x="20249" y="11827"/>
                      <a:pt x="17227" y="14850"/>
                      <a:pt x="13499" y="14850"/>
                    </a:cubicBezTo>
                    <a:moveTo>
                      <a:pt x="3236" y="20042"/>
                    </a:moveTo>
                    <a:cubicBezTo>
                      <a:pt x="3019" y="20266"/>
                      <a:pt x="2718" y="20408"/>
                      <a:pt x="2382" y="20408"/>
                    </a:cubicBezTo>
                    <a:cubicBezTo>
                      <a:pt x="1724" y="20408"/>
                      <a:pt x="1191" y="19875"/>
                      <a:pt x="1191" y="19218"/>
                    </a:cubicBezTo>
                    <a:cubicBezTo>
                      <a:pt x="1191" y="18881"/>
                      <a:pt x="1332" y="18580"/>
                      <a:pt x="1557" y="18363"/>
                    </a:cubicBezTo>
                    <a:lnTo>
                      <a:pt x="1551" y="18358"/>
                    </a:lnTo>
                    <a:lnTo>
                      <a:pt x="6996" y="12913"/>
                    </a:lnTo>
                    <a:cubicBezTo>
                      <a:pt x="7472" y="13555"/>
                      <a:pt x="8039" y="14122"/>
                      <a:pt x="8680" y="14599"/>
                    </a:cubicBezTo>
                    <a:cubicBezTo>
                      <a:pt x="8680" y="14599"/>
                      <a:pt x="3236" y="20042"/>
                      <a:pt x="3236" y="20042"/>
                    </a:cubicBezTo>
                    <a:close/>
                    <a:moveTo>
                      <a:pt x="13499" y="0"/>
                    </a:moveTo>
                    <a:cubicBezTo>
                      <a:pt x="9026" y="0"/>
                      <a:pt x="5399" y="3626"/>
                      <a:pt x="5399" y="8100"/>
                    </a:cubicBezTo>
                    <a:cubicBezTo>
                      <a:pt x="5399" y="9467"/>
                      <a:pt x="5742" y="10754"/>
                      <a:pt x="6341" y="11884"/>
                    </a:cubicBezTo>
                    <a:lnTo>
                      <a:pt x="709" y="17515"/>
                    </a:lnTo>
                    <a:lnTo>
                      <a:pt x="713" y="17520"/>
                    </a:lnTo>
                    <a:cubicBezTo>
                      <a:pt x="274" y="17953"/>
                      <a:pt x="0" y="18552"/>
                      <a:pt x="0" y="19218"/>
                    </a:cubicBezTo>
                    <a:cubicBezTo>
                      <a:pt x="0" y="20533"/>
                      <a:pt x="1066" y="21599"/>
                      <a:pt x="2382" y="21599"/>
                    </a:cubicBezTo>
                    <a:cubicBezTo>
                      <a:pt x="3047" y="21599"/>
                      <a:pt x="3647" y="21326"/>
                      <a:pt x="4079" y="20885"/>
                    </a:cubicBezTo>
                    <a:lnTo>
                      <a:pt x="4078" y="20884"/>
                    </a:lnTo>
                    <a:lnTo>
                      <a:pt x="9708" y="15255"/>
                    </a:lnTo>
                    <a:cubicBezTo>
                      <a:pt x="10839" y="15856"/>
                      <a:pt x="12128" y="16200"/>
                      <a:pt x="13499" y="16200"/>
                    </a:cubicBezTo>
                    <a:cubicBezTo>
                      <a:pt x="17973" y="16200"/>
                      <a:pt x="21600" y="12573"/>
                      <a:pt x="21600" y="8100"/>
                    </a:cubicBezTo>
                    <a:cubicBezTo>
                      <a:pt x="21600" y="3626"/>
                      <a:pt x="17973" y="0"/>
                      <a:pt x="13499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25400" tIns="25400" rIns="25400" bIns="25400" anchor="ctr"/>
              <a:lstStyle/>
              <a:p>
                <a:pPr algn="ctr" defTabSz="3048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panose="020B0502020104020203" charset="0"/>
                  <a:sym typeface="Gill Sans" panose="020B0502020104020203" charset="0"/>
                </a:endParaRPr>
              </a:p>
            </p:txBody>
          </p:sp>
          <p:sp>
            <p:nvSpPr>
              <p:cNvPr id="70" name="AutoShape 127"/>
              <p:cNvSpPr/>
              <p:nvPr/>
            </p:nvSpPr>
            <p:spPr bwMode="auto">
              <a:xfrm>
                <a:off x="2618611" y="2200897"/>
                <a:ext cx="84727" cy="8411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160" y="0"/>
                    </a:moveTo>
                    <a:cubicBezTo>
                      <a:pt x="9025" y="0"/>
                      <a:pt x="0" y="9025"/>
                      <a:pt x="0" y="20160"/>
                    </a:cubicBezTo>
                    <a:cubicBezTo>
                      <a:pt x="0" y="20954"/>
                      <a:pt x="644" y="21600"/>
                      <a:pt x="1440" y="21600"/>
                    </a:cubicBezTo>
                    <a:cubicBezTo>
                      <a:pt x="2235" y="21600"/>
                      <a:pt x="2880" y="20954"/>
                      <a:pt x="2880" y="20160"/>
                    </a:cubicBezTo>
                    <a:cubicBezTo>
                      <a:pt x="2880" y="10618"/>
                      <a:pt x="10617" y="2880"/>
                      <a:pt x="20160" y="2880"/>
                    </a:cubicBezTo>
                    <a:cubicBezTo>
                      <a:pt x="20955" y="2880"/>
                      <a:pt x="21599" y="2234"/>
                      <a:pt x="21599" y="1440"/>
                    </a:cubicBezTo>
                    <a:cubicBezTo>
                      <a:pt x="21599" y="645"/>
                      <a:pt x="20955" y="0"/>
                      <a:pt x="2016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25400" tIns="25400" rIns="25400" bIns="25400" anchor="ctr"/>
              <a:lstStyle/>
              <a:p>
                <a:pPr algn="ctr" defTabSz="3048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0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panose="020B0502020104020203" charset="0"/>
                  <a:sym typeface="Gill Sans" panose="020B0502020104020203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9"/>
          <p:cNvSpPr>
            <a:spLocks noChangeArrowheads="1"/>
          </p:cNvSpPr>
          <p:nvPr/>
        </p:nvSpPr>
        <p:spPr bwMode="auto">
          <a:xfrm>
            <a:off x="8220726" y="4384731"/>
            <a:ext cx="466892" cy="46873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685800"/>
            <a:endParaRPr lang="zh-CN" altLang="en-US" sz="1335">
              <a:solidFill>
                <a:prstClr val="white"/>
              </a:solidFill>
            </a:endParaRPr>
          </a:p>
        </p:txBody>
      </p:sp>
      <p:sp>
        <p:nvSpPr>
          <p:cNvPr id="96" name="Oval 9"/>
          <p:cNvSpPr>
            <a:spLocks noChangeArrowheads="1"/>
          </p:cNvSpPr>
          <p:nvPr/>
        </p:nvSpPr>
        <p:spPr bwMode="auto">
          <a:xfrm>
            <a:off x="8220726" y="5502545"/>
            <a:ext cx="466892" cy="46873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685800"/>
            <a:endParaRPr lang="zh-CN" altLang="en-US" sz="1335">
              <a:solidFill>
                <a:prstClr val="white"/>
              </a:solidFill>
            </a:endParaRPr>
          </a:p>
        </p:txBody>
      </p:sp>
      <p:sp>
        <p:nvSpPr>
          <p:cNvPr id="18" name="Oval 9"/>
          <p:cNvSpPr>
            <a:spLocks noChangeArrowheads="1"/>
          </p:cNvSpPr>
          <p:nvPr/>
        </p:nvSpPr>
        <p:spPr bwMode="auto">
          <a:xfrm>
            <a:off x="771119" y="4375208"/>
            <a:ext cx="466892" cy="46873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685800"/>
            <a:endParaRPr lang="zh-CN" altLang="en-US" sz="1335">
              <a:solidFill>
                <a:prstClr val="white"/>
              </a:solidFill>
            </a:endParaRPr>
          </a:p>
        </p:txBody>
      </p:sp>
      <p:sp>
        <p:nvSpPr>
          <p:cNvPr id="52" name="Oval 9"/>
          <p:cNvSpPr>
            <a:spLocks noChangeArrowheads="1"/>
          </p:cNvSpPr>
          <p:nvPr/>
        </p:nvSpPr>
        <p:spPr bwMode="auto">
          <a:xfrm>
            <a:off x="4417979" y="4384731"/>
            <a:ext cx="466892" cy="46873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685800"/>
            <a:endParaRPr lang="zh-CN" altLang="en-US" sz="1335">
              <a:solidFill>
                <a:prstClr val="white"/>
              </a:solidFill>
            </a:endParaRPr>
          </a:p>
        </p:txBody>
      </p:sp>
      <p:sp>
        <p:nvSpPr>
          <p:cNvPr id="99" name="Oval 9"/>
          <p:cNvSpPr>
            <a:spLocks noChangeArrowheads="1"/>
          </p:cNvSpPr>
          <p:nvPr/>
        </p:nvSpPr>
        <p:spPr bwMode="auto">
          <a:xfrm>
            <a:off x="4417979" y="5410212"/>
            <a:ext cx="466892" cy="46873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685800"/>
            <a:endParaRPr lang="zh-CN" altLang="en-US" sz="1335">
              <a:solidFill>
                <a:prstClr val="white"/>
              </a:solidFill>
            </a:endParaRPr>
          </a:p>
        </p:txBody>
      </p:sp>
      <p:sp>
        <p:nvSpPr>
          <p:cNvPr id="107" name="Oval 9"/>
          <p:cNvSpPr>
            <a:spLocks noChangeArrowheads="1"/>
          </p:cNvSpPr>
          <p:nvPr/>
        </p:nvSpPr>
        <p:spPr bwMode="auto">
          <a:xfrm>
            <a:off x="771119" y="5493023"/>
            <a:ext cx="466892" cy="46873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685800"/>
            <a:endParaRPr lang="zh-CN" altLang="en-US" sz="1335">
              <a:solidFill>
                <a:prstClr val="white"/>
              </a:solidFill>
            </a:endParaRPr>
          </a:p>
        </p:txBody>
      </p:sp>
      <p:sp>
        <p:nvSpPr>
          <p:cNvPr id="4" name="矩形 3">
            <a:hlinkClick r:id="rId3"/>
          </p:cNvPr>
          <p:cNvSpPr/>
          <p:nvPr/>
        </p:nvSpPr>
        <p:spPr>
          <a:xfrm>
            <a:off x="0" y="1282231"/>
            <a:ext cx="12192000" cy="254874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pic>
        <p:nvPicPr>
          <p:cNvPr id="5" name="图片 4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6211"/>
            <a:ext cx="12192000" cy="2332736"/>
          </a:xfrm>
          <a:prstGeom prst="rect">
            <a:avLst/>
          </a:prstGeom>
        </p:spPr>
      </p:pic>
      <p:sp>
        <p:nvSpPr>
          <p:cNvPr id="50" name="TextBox 34"/>
          <p:cNvSpPr txBox="1"/>
          <p:nvPr/>
        </p:nvSpPr>
        <p:spPr>
          <a:xfrm>
            <a:off x="1298810" y="4232654"/>
            <a:ext cx="1785895" cy="4616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2400" b="1">
                <a:solidFill>
                  <a:srgbClr val="2F2F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</a:t>
            </a:r>
            <a:endParaRPr lang="zh-CN" altLang="en-US" sz="2400" b="1" dirty="0">
              <a:solidFill>
                <a:srgbClr val="2F2F2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298809" y="4559364"/>
            <a:ext cx="2795123" cy="53290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</p:txBody>
      </p:sp>
      <p:sp>
        <p:nvSpPr>
          <p:cNvPr id="57" name="TextBox 34"/>
          <p:cNvSpPr txBox="1"/>
          <p:nvPr/>
        </p:nvSpPr>
        <p:spPr>
          <a:xfrm>
            <a:off x="4957327" y="4232654"/>
            <a:ext cx="1785895" cy="4616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2400" b="1">
                <a:solidFill>
                  <a:srgbClr val="2F2F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</a:t>
            </a:r>
            <a:endParaRPr lang="zh-CN" altLang="en-US" sz="2400" b="1" dirty="0">
              <a:solidFill>
                <a:srgbClr val="2F2F2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957328" y="4559364"/>
            <a:ext cx="2795123" cy="53290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8317568" y="4473510"/>
            <a:ext cx="244179" cy="268001"/>
            <a:chOff x="1960563" y="-1427163"/>
            <a:chExt cx="455613" cy="500063"/>
          </a:xfrm>
          <a:solidFill>
            <a:schemeClr val="bg1"/>
          </a:solidFill>
        </p:grpSpPr>
        <p:sp>
          <p:nvSpPr>
            <p:cNvPr id="41" name="Freeform 19">
              <a:hlinkClick r:id="rId3"/>
            </p:cNvPr>
            <p:cNvSpPr/>
            <p:nvPr/>
          </p:nvSpPr>
          <p:spPr bwMode="auto">
            <a:xfrm>
              <a:off x="2284413" y="-1331913"/>
              <a:ext cx="131763" cy="320675"/>
            </a:xfrm>
            <a:custGeom>
              <a:avLst/>
              <a:gdLst>
                <a:gd name="T0" fmla="*/ 71 w 83"/>
                <a:gd name="T1" fmla="*/ 38 h 202"/>
                <a:gd name="T2" fmla="*/ 42 w 83"/>
                <a:gd name="T3" fmla="*/ 9 h 202"/>
                <a:gd name="T4" fmla="*/ 0 w 83"/>
                <a:gd name="T5" fmla="*/ 52 h 202"/>
                <a:gd name="T6" fmla="*/ 0 w 83"/>
                <a:gd name="T7" fmla="*/ 202 h 202"/>
                <a:gd name="T8" fmla="*/ 83 w 83"/>
                <a:gd name="T9" fmla="*/ 202 h 202"/>
                <a:gd name="T10" fmla="*/ 83 w 83"/>
                <a:gd name="T11" fmla="*/ 0 h 202"/>
                <a:gd name="T12" fmla="*/ 71 w 83"/>
                <a:gd name="T13" fmla="*/ 3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202">
                  <a:moveTo>
                    <a:pt x="71" y="38"/>
                  </a:moveTo>
                  <a:lnTo>
                    <a:pt x="42" y="9"/>
                  </a:lnTo>
                  <a:lnTo>
                    <a:pt x="0" y="52"/>
                  </a:lnTo>
                  <a:lnTo>
                    <a:pt x="0" y="202"/>
                  </a:lnTo>
                  <a:lnTo>
                    <a:pt x="83" y="202"/>
                  </a:lnTo>
                  <a:lnTo>
                    <a:pt x="83" y="0"/>
                  </a:lnTo>
                  <a:lnTo>
                    <a:pt x="71" y="3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35">
                <a:solidFill>
                  <a:prstClr val="white"/>
                </a:solidFill>
              </a:endParaRPr>
            </a:p>
          </p:txBody>
        </p:sp>
        <p:sp>
          <p:nvSpPr>
            <p:cNvPr id="42" name="Freeform 20">
              <a:hlinkClick r:id="rId3"/>
            </p:cNvPr>
            <p:cNvSpPr/>
            <p:nvPr/>
          </p:nvSpPr>
          <p:spPr bwMode="auto">
            <a:xfrm>
              <a:off x="2122488" y="-1222375"/>
              <a:ext cx="131763" cy="211138"/>
            </a:xfrm>
            <a:custGeom>
              <a:avLst/>
              <a:gdLst>
                <a:gd name="T0" fmla="*/ 11 w 35"/>
                <a:gd name="T1" fmla="*/ 9 h 56"/>
                <a:gd name="T2" fmla="*/ 0 w 35"/>
                <a:gd name="T3" fmla="*/ 2 h 56"/>
                <a:gd name="T4" fmla="*/ 0 w 35"/>
                <a:gd name="T5" fmla="*/ 56 h 56"/>
                <a:gd name="T6" fmla="*/ 35 w 35"/>
                <a:gd name="T7" fmla="*/ 56 h 56"/>
                <a:gd name="T8" fmla="*/ 35 w 35"/>
                <a:gd name="T9" fmla="*/ 0 h 56"/>
                <a:gd name="T10" fmla="*/ 26 w 35"/>
                <a:gd name="T11" fmla="*/ 8 h 56"/>
                <a:gd name="T12" fmla="*/ 17 w 35"/>
                <a:gd name="T13" fmla="*/ 11 h 56"/>
                <a:gd name="T14" fmla="*/ 11 w 35"/>
                <a:gd name="T15" fmla="*/ 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56">
                  <a:moveTo>
                    <a:pt x="11" y="9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35" y="56"/>
                    <a:pt x="35" y="56"/>
                    <a:pt x="35" y="56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4" y="10"/>
                    <a:pt x="21" y="11"/>
                    <a:pt x="17" y="11"/>
                  </a:cubicBezTo>
                  <a:cubicBezTo>
                    <a:pt x="15" y="11"/>
                    <a:pt x="13" y="11"/>
                    <a:pt x="11" y="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35">
                <a:solidFill>
                  <a:prstClr val="white"/>
                </a:solidFill>
              </a:endParaRPr>
            </a:p>
          </p:txBody>
        </p:sp>
        <p:sp>
          <p:nvSpPr>
            <p:cNvPr id="43" name="Freeform 21">
              <a:hlinkClick r:id="rId3"/>
            </p:cNvPr>
            <p:cNvSpPr/>
            <p:nvPr/>
          </p:nvSpPr>
          <p:spPr bwMode="auto">
            <a:xfrm>
              <a:off x="1960563" y="-1252538"/>
              <a:ext cx="131763" cy="241300"/>
            </a:xfrm>
            <a:custGeom>
              <a:avLst/>
              <a:gdLst>
                <a:gd name="T0" fmla="*/ 83 w 83"/>
                <a:gd name="T1" fmla="*/ 14 h 152"/>
                <a:gd name="T2" fmla="*/ 64 w 83"/>
                <a:gd name="T3" fmla="*/ 0 h 152"/>
                <a:gd name="T4" fmla="*/ 0 w 83"/>
                <a:gd name="T5" fmla="*/ 55 h 152"/>
                <a:gd name="T6" fmla="*/ 0 w 83"/>
                <a:gd name="T7" fmla="*/ 152 h 152"/>
                <a:gd name="T8" fmla="*/ 83 w 83"/>
                <a:gd name="T9" fmla="*/ 152 h 152"/>
                <a:gd name="T10" fmla="*/ 83 w 83"/>
                <a:gd name="T11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52">
                  <a:moveTo>
                    <a:pt x="83" y="14"/>
                  </a:moveTo>
                  <a:lnTo>
                    <a:pt x="64" y="0"/>
                  </a:lnTo>
                  <a:lnTo>
                    <a:pt x="0" y="55"/>
                  </a:lnTo>
                  <a:lnTo>
                    <a:pt x="0" y="152"/>
                  </a:lnTo>
                  <a:lnTo>
                    <a:pt x="83" y="152"/>
                  </a:lnTo>
                  <a:lnTo>
                    <a:pt x="83" y="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35">
                <a:solidFill>
                  <a:prstClr val="white"/>
                </a:solidFill>
              </a:endParaRPr>
            </a:p>
          </p:txBody>
        </p:sp>
        <p:sp>
          <p:nvSpPr>
            <p:cNvPr id="44" name="Rectangle 22">
              <a:hlinkClick r:id="rId3"/>
            </p:cNvPr>
            <p:cNvSpPr>
              <a:spLocks noChangeArrowheads="1"/>
            </p:cNvSpPr>
            <p:nvPr/>
          </p:nvSpPr>
          <p:spPr bwMode="auto">
            <a:xfrm>
              <a:off x="1960563" y="-976313"/>
              <a:ext cx="455613" cy="492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35">
                <a:solidFill>
                  <a:prstClr val="white"/>
                </a:solidFill>
              </a:endParaRPr>
            </a:p>
          </p:txBody>
        </p:sp>
        <p:sp>
          <p:nvSpPr>
            <p:cNvPr id="45" name="Freeform 23">
              <a:hlinkClick r:id="rId3"/>
            </p:cNvPr>
            <p:cNvSpPr/>
            <p:nvPr/>
          </p:nvSpPr>
          <p:spPr bwMode="auto">
            <a:xfrm>
              <a:off x="1960563" y="-1427163"/>
              <a:ext cx="450850" cy="223838"/>
            </a:xfrm>
            <a:custGeom>
              <a:avLst/>
              <a:gdLst>
                <a:gd name="T0" fmla="*/ 9 w 120"/>
                <a:gd name="T1" fmla="*/ 53 h 59"/>
                <a:gd name="T2" fmla="*/ 26 w 120"/>
                <a:gd name="T3" fmla="*/ 38 h 59"/>
                <a:gd name="T4" fmla="*/ 58 w 120"/>
                <a:gd name="T5" fmla="*/ 58 h 59"/>
                <a:gd name="T6" fmla="*/ 60 w 120"/>
                <a:gd name="T7" fmla="*/ 59 h 59"/>
                <a:gd name="T8" fmla="*/ 64 w 120"/>
                <a:gd name="T9" fmla="*/ 58 h 59"/>
                <a:gd name="T10" fmla="*/ 105 w 120"/>
                <a:gd name="T11" fmla="*/ 20 h 59"/>
                <a:gd name="T12" fmla="*/ 112 w 120"/>
                <a:gd name="T13" fmla="*/ 28 h 59"/>
                <a:gd name="T14" fmla="*/ 120 w 120"/>
                <a:gd name="T15" fmla="*/ 0 h 59"/>
                <a:gd name="T16" fmla="*/ 92 w 120"/>
                <a:gd name="T17" fmla="*/ 7 h 59"/>
                <a:gd name="T18" fmla="*/ 97 w 120"/>
                <a:gd name="T19" fmla="*/ 13 h 59"/>
                <a:gd name="T20" fmla="*/ 60 w 120"/>
                <a:gd name="T21" fmla="*/ 48 h 59"/>
                <a:gd name="T22" fmla="*/ 28 w 120"/>
                <a:gd name="T23" fmla="*/ 27 h 59"/>
                <a:gd name="T24" fmla="*/ 22 w 120"/>
                <a:gd name="T25" fmla="*/ 28 h 59"/>
                <a:gd name="T26" fmla="*/ 2 w 120"/>
                <a:gd name="T27" fmla="*/ 45 h 59"/>
                <a:gd name="T28" fmla="*/ 2 w 120"/>
                <a:gd name="T29" fmla="*/ 52 h 59"/>
                <a:gd name="T30" fmla="*/ 9 w 120"/>
                <a:gd name="T31" fmla="*/ 5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59">
                  <a:moveTo>
                    <a:pt x="9" y="53"/>
                  </a:moveTo>
                  <a:cubicBezTo>
                    <a:pt x="26" y="38"/>
                    <a:pt x="26" y="38"/>
                    <a:pt x="26" y="38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9" y="59"/>
                    <a:pt x="60" y="59"/>
                    <a:pt x="60" y="59"/>
                  </a:cubicBezTo>
                  <a:cubicBezTo>
                    <a:pt x="62" y="59"/>
                    <a:pt x="63" y="59"/>
                    <a:pt x="64" y="58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6" y="26"/>
                    <a:pt x="24" y="26"/>
                    <a:pt x="22" y="28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0" y="47"/>
                    <a:pt x="0" y="50"/>
                    <a:pt x="2" y="52"/>
                  </a:cubicBezTo>
                  <a:cubicBezTo>
                    <a:pt x="3" y="54"/>
                    <a:pt x="7" y="55"/>
                    <a:pt x="9" y="5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35">
                <a:solidFill>
                  <a:prstClr val="white"/>
                </a:solidFill>
              </a:endParaRPr>
            </a:p>
          </p:txBody>
        </p:sp>
      </p:grpSp>
      <p:sp>
        <p:nvSpPr>
          <p:cNvPr id="64" name="TextBox 34"/>
          <p:cNvSpPr txBox="1"/>
          <p:nvPr/>
        </p:nvSpPr>
        <p:spPr>
          <a:xfrm>
            <a:off x="8760074" y="4232654"/>
            <a:ext cx="1785895" cy="4616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2400" b="1">
                <a:solidFill>
                  <a:srgbClr val="2F2F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</a:t>
            </a:r>
            <a:endParaRPr lang="zh-CN" altLang="en-US" sz="2400" b="1" dirty="0">
              <a:solidFill>
                <a:srgbClr val="2F2F2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8760075" y="4559364"/>
            <a:ext cx="2795123" cy="53290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</p:txBody>
      </p:sp>
      <p:sp>
        <p:nvSpPr>
          <p:cNvPr id="94" name="TextBox 34"/>
          <p:cNvSpPr txBox="1"/>
          <p:nvPr/>
        </p:nvSpPr>
        <p:spPr>
          <a:xfrm>
            <a:off x="4957327" y="5258134"/>
            <a:ext cx="1785895" cy="4616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2400" b="1">
                <a:solidFill>
                  <a:srgbClr val="2F2F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</a:t>
            </a:r>
            <a:endParaRPr lang="zh-CN" altLang="en-US" sz="2400" b="1" dirty="0">
              <a:solidFill>
                <a:srgbClr val="2F2F2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4957328" y="5584845"/>
            <a:ext cx="2795123" cy="53290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</p:txBody>
      </p:sp>
      <p:sp>
        <p:nvSpPr>
          <p:cNvPr id="110" name="Freeform 5">
            <a:hlinkClick r:id="rId3"/>
          </p:cNvPr>
          <p:cNvSpPr>
            <a:spLocks noEditPoints="1"/>
          </p:cNvSpPr>
          <p:nvPr/>
        </p:nvSpPr>
        <p:spPr bwMode="auto">
          <a:xfrm>
            <a:off x="4517850" y="5505477"/>
            <a:ext cx="267151" cy="278211"/>
          </a:xfrm>
          <a:custGeom>
            <a:avLst/>
            <a:gdLst>
              <a:gd name="T0" fmla="*/ 129 w 133"/>
              <a:gd name="T1" fmla="*/ 119 h 138"/>
              <a:gd name="T2" fmla="*/ 104 w 133"/>
              <a:gd name="T3" fmla="*/ 93 h 138"/>
              <a:gd name="T4" fmla="*/ 93 w 133"/>
              <a:gd name="T5" fmla="*/ 90 h 138"/>
              <a:gd name="T6" fmla="*/ 90 w 133"/>
              <a:gd name="T7" fmla="*/ 86 h 138"/>
              <a:gd name="T8" fmla="*/ 103 w 133"/>
              <a:gd name="T9" fmla="*/ 52 h 138"/>
              <a:gd name="T10" fmla="*/ 51 w 133"/>
              <a:gd name="T11" fmla="*/ 0 h 138"/>
              <a:gd name="T12" fmla="*/ 0 w 133"/>
              <a:gd name="T13" fmla="*/ 52 h 138"/>
              <a:gd name="T14" fmla="*/ 51 w 133"/>
              <a:gd name="T15" fmla="*/ 103 h 138"/>
              <a:gd name="T16" fmla="*/ 82 w 133"/>
              <a:gd name="T17" fmla="*/ 93 h 138"/>
              <a:gd name="T18" fmla="*/ 86 w 133"/>
              <a:gd name="T19" fmla="*/ 97 h 138"/>
              <a:gd name="T20" fmla="*/ 88 w 133"/>
              <a:gd name="T21" fmla="*/ 109 h 138"/>
              <a:gd name="T22" fmla="*/ 113 w 133"/>
              <a:gd name="T23" fmla="*/ 135 h 138"/>
              <a:gd name="T24" fmla="*/ 121 w 133"/>
              <a:gd name="T25" fmla="*/ 138 h 138"/>
              <a:gd name="T26" fmla="*/ 129 w 133"/>
              <a:gd name="T27" fmla="*/ 135 h 138"/>
              <a:gd name="T28" fmla="*/ 129 w 133"/>
              <a:gd name="T29" fmla="*/ 119 h 138"/>
              <a:gd name="T30" fmla="*/ 51 w 133"/>
              <a:gd name="T31" fmla="*/ 84 h 138"/>
              <a:gd name="T32" fmla="*/ 19 w 133"/>
              <a:gd name="T33" fmla="*/ 52 h 138"/>
              <a:gd name="T34" fmla="*/ 51 w 133"/>
              <a:gd name="T35" fmla="*/ 19 h 138"/>
              <a:gd name="T36" fmla="*/ 84 w 133"/>
              <a:gd name="T37" fmla="*/ 52 h 138"/>
              <a:gd name="T38" fmla="*/ 51 w 133"/>
              <a:gd name="T39" fmla="*/ 84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33" h="138">
                <a:moveTo>
                  <a:pt x="129" y="119"/>
                </a:moveTo>
                <a:cubicBezTo>
                  <a:pt x="104" y="93"/>
                  <a:pt x="104" y="93"/>
                  <a:pt x="104" y="93"/>
                </a:cubicBezTo>
                <a:cubicBezTo>
                  <a:pt x="102" y="90"/>
                  <a:pt x="97" y="89"/>
                  <a:pt x="93" y="90"/>
                </a:cubicBezTo>
                <a:cubicBezTo>
                  <a:pt x="90" y="86"/>
                  <a:pt x="90" y="86"/>
                  <a:pt x="90" y="86"/>
                </a:cubicBezTo>
                <a:cubicBezTo>
                  <a:pt x="98" y="77"/>
                  <a:pt x="103" y="65"/>
                  <a:pt x="103" y="52"/>
                </a:cubicBezTo>
                <a:cubicBezTo>
                  <a:pt x="103" y="23"/>
                  <a:pt x="80" y="0"/>
                  <a:pt x="51" y="0"/>
                </a:cubicBezTo>
                <a:cubicBezTo>
                  <a:pt x="23" y="0"/>
                  <a:pt x="0" y="23"/>
                  <a:pt x="0" y="52"/>
                </a:cubicBezTo>
                <a:cubicBezTo>
                  <a:pt x="0" y="80"/>
                  <a:pt x="23" y="103"/>
                  <a:pt x="51" y="103"/>
                </a:cubicBezTo>
                <a:cubicBezTo>
                  <a:pt x="63" y="103"/>
                  <a:pt x="73" y="99"/>
                  <a:pt x="82" y="93"/>
                </a:cubicBezTo>
                <a:cubicBezTo>
                  <a:pt x="86" y="97"/>
                  <a:pt x="86" y="97"/>
                  <a:pt x="86" y="97"/>
                </a:cubicBezTo>
                <a:cubicBezTo>
                  <a:pt x="84" y="101"/>
                  <a:pt x="85" y="106"/>
                  <a:pt x="88" y="109"/>
                </a:cubicBezTo>
                <a:cubicBezTo>
                  <a:pt x="113" y="135"/>
                  <a:pt x="113" y="135"/>
                  <a:pt x="113" y="135"/>
                </a:cubicBezTo>
                <a:cubicBezTo>
                  <a:pt x="115" y="137"/>
                  <a:pt x="118" y="138"/>
                  <a:pt x="121" y="138"/>
                </a:cubicBezTo>
                <a:cubicBezTo>
                  <a:pt x="124" y="138"/>
                  <a:pt x="126" y="137"/>
                  <a:pt x="129" y="135"/>
                </a:cubicBezTo>
                <a:cubicBezTo>
                  <a:pt x="133" y="131"/>
                  <a:pt x="133" y="124"/>
                  <a:pt x="129" y="119"/>
                </a:cubicBezTo>
                <a:close/>
                <a:moveTo>
                  <a:pt x="51" y="84"/>
                </a:moveTo>
                <a:cubicBezTo>
                  <a:pt x="33" y="84"/>
                  <a:pt x="19" y="70"/>
                  <a:pt x="19" y="52"/>
                </a:cubicBezTo>
                <a:cubicBezTo>
                  <a:pt x="19" y="33"/>
                  <a:pt x="33" y="19"/>
                  <a:pt x="51" y="19"/>
                </a:cubicBezTo>
                <a:cubicBezTo>
                  <a:pt x="70" y="19"/>
                  <a:pt x="84" y="33"/>
                  <a:pt x="84" y="52"/>
                </a:cubicBezTo>
                <a:cubicBezTo>
                  <a:pt x="84" y="70"/>
                  <a:pt x="70" y="84"/>
                  <a:pt x="51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685800"/>
            <a:endParaRPr lang="zh-CN" altLang="en-US" sz="1335">
              <a:solidFill>
                <a:prstClr val="white"/>
              </a:solidFill>
            </a:endParaRPr>
          </a:p>
        </p:txBody>
      </p:sp>
      <p:sp>
        <p:nvSpPr>
          <p:cNvPr id="91" name="TextBox 34"/>
          <p:cNvSpPr txBox="1"/>
          <p:nvPr/>
        </p:nvSpPr>
        <p:spPr>
          <a:xfrm>
            <a:off x="1298809" y="5350467"/>
            <a:ext cx="2209811" cy="4616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2400" b="1">
                <a:solidFill>
                  <a:srgbClr val="2F2F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</a:t>
            </a:r>
            <a:endParaRPr lang="zh-CN" altLang="en-US" sz="2400" b="1" dirty="0">
              <a:solidFill>
                <a:srgbClr val="2F2F2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1298809" y="5677177"/>
            <a:ext cx="2795123" cy="53290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</p:txBody>
      </p:sp>
      <p:sp>
        <p:nvSpPr>
          <p:cNvPr id="111" name="Freeform 17">
            <a:hlinkClick r:id="rId3"/>
          </p:cNvPr>
          <p:cNvSpPr/>
          <p:nvPr/>
        </p:nvSpPr>
        <p:spPr bwMode="auto">
          <a:xfrm>
            <a:off x="870565" y="5602751"/>
            <a:ext cx="268001" cy="249284"/>
          </a:xfrm>
          <a:custGeom>
            <a:avLst/>
            <a:gdLst>
              <a:gd name="T0" fmla="*/ 124 w 133"/>
              <a:gd name="T1" fmla="*/ 84 h 123"/>
              <a:gd name="T2" fmla="*/ 133 w 133"/>
              <a:gd name="T3" fmla="*/ 75 h 123"/>
              <a:gd name="T4" fmla="*/ 124 w 133"/>
              <a:gd name="T5" fmla="*/ 67 h 123"/>
              <a:gd name="T6" fmla="*/ 113 w 133"/>
              <a:gd name="T7" fmla="*/ 67 h 123"/>
              <a:gd name="T8" fmla="*/ 113 w 133"/>
              <a:gd name="T9" fmla="*/ 64 h 123"/>
              <a:gd name="T10" fmla="*/ 124 w 133"/>
              <a:gd name="T11" fmla="*/ 64 h 123"/>
              <a:gd name="T12" fmla="*/ 132 w 133"/>
              <a:gd name="T13" fmla="*/ 56 h 123"/>
              <a:gd name="T14" fmla="*/ 124 w 133"/>
              <a:gd name="T15" fmla="*/ 47 h 123"/>
              <a:gd name="T16" fmla="*/ 90 w 133"/>
              <a:gd name="T17" fmla="*/ 47 h 123"/>
              <a:gd name="T18" fmla="*/ 74 w 133"/>
              <a:gd name="T19" fmla="*/ 23 h 123"/>
              <a:gd name="T20" fmla="*/ 64 w 133"/>
              <a:gd name="T21" fmla="*/ 0 h 123"/>
              <a:gd name="T22" fmla="*/ 54 w 133"/>
              <a:gd name="T23" fmla="*/ 5 h 123"/>
              <a:gd name="T24" fmla="*/ 48 w 133"/>
              <a:gd name="T25" fmla="*/ 33 h 123"/>
              <a:gd name="T26" fmla="*/ 29 w 133"/>
              <a:gd name="T27" fmla="*/ 57 h 123"/>
              <a:gd name="T28" fmla="*/ 0 w 133"/>
              <a:gd name="T29" fmla="*/ 57 h 123"/>
              <a:gd name="T30" fmla="*/ 0 w 133"/>
              <a:gd name="T31" fmla="*/ 114 h 123"/>
              <a:gd name="T32" fmla="*/ 31 w 133"/>
              <a:gd name="T33" fmla="*/ 114 h 123"/>
              <a:gd name="T34" fmla="*/ 54 w 133"/>
              <a:gd name="T35" fmla="*/ 122 h 123"/>
              <a:gd name="T36" fmla="*/ 76 w 133"/>
              <a:gd name="T37" fmla="*/ 123 h 123"/>
              <a:gd name="T38" fmla="*/ 79 w 133"/>
              <a:gd name="T39" fmla="*/ 123 h 123"/>
              <a:gd name="T40" fmla="*/ 105 w 133"/>
              <a:gd name="T41" fmla="*/ 123 h 123"/>
              <a:gd name="T42" fmla="*/ 114 w 133"/>
              <a:gd name="T43" fmla="*/ 114 h 123"/>
              <a:gd name="T44" fmla="*/ 105 w 133"/>
              <a:gd name="T45" fmla="*/ 105 h 123"/>
              <a:gd name="T46" fmla="*/ 103 w 133"/>
              <a:gd name="T47" fmla="*/ 105 h 123"/>
              <a:gd name="T48" fmla="*/ 104 w 133"/>
              <a:gd name="T49" fmla="*/ 103 h 123"/>
              <a:gd name="T50" fmla="*/ 117 w 133"/>
              <a:gd name="T51" fmla="*/ 103 h 123"/>
              <a:gd name="T52" fmla="*/ 125 w 133"/>
              <a:gd name="T53" fmla="*/ 95 h 123"/>
              <a:gd name="T54" fmla="*/ 117 w 133"/>
              <a:gd name="T55" fmla="*/ 86 h 123"/>
              <a:gd name="T56" fmla="*/ 109 w 133"/>
              <a:gd name="T57" fmla="*/ 86 h 123"/>
              <a:gd name="T58" fmla="*/ 110 w 133"/>
              <a:gd name="T59" fmla="*/ 84 h 123"/>
              <a:gd name="T60" fmla="*/ 124 w 133"/>
              <a:gd name="T61" fmla="*/ 84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3" h="123">
                <a:moveTo>
                  <a:pt x="124" y="84"/>
                </a:moveTo>
                <a:cubicBezTo>
                  <a:pt x="129" y="84"/>
                  <a:pt x="133" y="80"/>
                  <a:pt x="133" y="75"/>
                </a:cubicBezTo>
                <a:cubicBezTo>
                  <a:pt x="133" y="71"/>
                  <a:pt x="129" y="67"/>
                  <a:pt x="124" y="67"/>
                </a:cubicBezTo>
                <a:cubicBezTo>
                  <a:pt x="113" y="67"/>
                  <a:pt x="113" y="67"/>
                  <a:pt x="113" y="67"/>
                </a:cubicBezTo>
                <a:cubicBezTo>
                  <a:pt x="113" y="66"/>
                  <a:pt x="113" y="65"/>
                  <a:pt x="113" y="64"/>
                </a:cubicBezTo>
                <a:cubicBezTo>
                  <a:pt x="124" y="64"/>
                  <a:pt x="124" y="64"/>
                  <a:pt x="124" y="64"/>
                </a:cubicBezTo>
                <a:cubicBezTo>
                  <a:pt x="129" y="64"/>
                  <a:pt x="132" y="61"/>
                  <a:pt x="132" y="56"/>
                </a:cubicBezTo>
                <a:cubicBezTo>
                  <a:pt x="132" y="51"/>
                  <a:pt x="129" y="47"/>
                  <a:pt x="124" y="47"/>
                </a:cubicBezTo>
                <a:cubicBezTo>
                  <a:pt x="90" y="47"/>
                  <a:pt x="90" y="47"/>
                  <a:pt x="90" y="47"/>
                </a:cubicBezTo>
                <a:cubicBezTo>
                  <a:pt x="66" y="45"/>
                  <a:pt x="73" y="31"/>
                  <a:pt x="74" y="23"/>
                </a:cubicBezTo>
                <a:cubicBezTo>
                  <a:pt x="75" y="8"/>
                  <a:pt x="69" y="0"/>
                  <a:pt x="64" y="0"/>
                </a:cubicBezTo>
                <a:cubicBezTo>
                  <a:pt x="63" y="0"/>
                  <a:pt x="53" y="1"/>
                  <a:pt x="54" y="5"/>
                </a:cubicBezTo>
                <a:cubicBezTo>
                  <a:pt x="54" y="8"/>
                  <a:pt x="56" y="24"/>
                  <a:pt x="48" y="33"/>
                </a:cubicBezTo>
                <a:cubicBezTo>
                  <a:pt x="42" y="40"/>
                  <a:pt x="33" y="52"/>
                  <a:pt x="29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114"/>
                  <a:pt x="0" y="114"/>
                  <a:pt x="0" y="114"/>
                </a:cubicBezTo>
                <a:cubicBezTo>
                  <a:pt x="31" y="114"/>
                  <a:pt x="31" y="114"/>
                  <a:pt x="31" y="114"/>
                </a:cubicBezTo>
                <a:cubicBezTo>
                  <a:pt x="38" y="119"/>
                  <a:pt x="46" y="121"/>
                  <a:pt x="54" y="122"/>
                </a:cubicBezTo>
                <a:cubicBezTo>
                  <a:pt x="61" y="122"/>
                  <a:pt x="69" y="122"/>
                  <a:pt x="76" y="123"/>
                </a:cubicBezTo>
                <a:cubicBezTo>
                  <a:pt x="77" y="123"/>
                  <a:pt x="78" y="123"/>
                  <a:pt x="79" y="123"/>
                </a:cubicBezTo>
                <a:cubicBezTo>
                  <a:pt x="105" y="123"/>
                  <a:pt x="105" y="123"/>
                  <a:pt x="105" y="123"/>
                </a:cubicBezTo>
                <a:cubicBezTo>
                  <a:pt x="110" y="123"/>
                  <a:pt x="114" y="119"/>
                  <a:pt x="114" y="114"/>
                </a:cubicBezTo>
                <a:cubicBezTo>
                  <a:pt x="114" y="109"/>
                  <a:pt x="110" y="105"/>
                  <a:pt x="105" y="105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03" y="105"/>
                  <a:pt x="103" y="104"/>
                  <a:pt x="104" y="103"/>
                </a:cubicBezTo>
                <a:cubicBezTo>
                  <a:pt x="117" y="103"/>
                  <a:pt x="117" y="103"/>
                  <a:pt x="117" y="103"/>
                </a:cubicBezTo>
                <a:cubicBezTo>
                  <a:pt x="122" y="103"/>
                  <a:pt x="125" y="99"/>
                  <a:pt x="125" y="95"/>
                </a:cubicBezTo>
                <a:cubicBezTo>
                  <a:pt x="125" y="90"/>
                  <a:pt x="122" y="86"/>
                  <a:pt x="117" y="86"/>
                </a:cubicBezTo>
                <a:cubicBezTo>
                  <a:pt x="109" y="86"/>
                  <a:pt x="109" y="86"/>
                  <a:pt x="109" y="86"/>
                </a:cubicBezTo>
                <a:cubicBezTo>
                  <a:pt x="109" y="85"/>
                  <a:pt x="110" y="85"/>
                  <a:pt x="110" y="84"/>
                </a:cubicBezTo>
                <a:lnTo>
                  <a:pt x="124" y="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685800"/>
            <a:endParaRPr lang="zh-CN" altLang="en-US" sz="1335">
              <a:solidFill>
                <a:prstClr val="white"/>
              </a:solidFill>
            </a:endParaRPr>
          </a:p>
        </p:txBody>
      </p:sp>
      <p:sp>
        <p:nvSpPr>
          <p:cNvPr id="97" name="TextBox 34"/>
          <p:cNvSpPr txBox="1"/>
          <p:nvPr/>
        </p:nvSpPr>
        <p:spPr>
          <a:xfrm>
            <a:off x="8760074" y="5350468"/>
            <a:ext cx="1785895" cy="4616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2400" b="1">
                <a:solidFill>
                  <a:srgbClr val="2F2F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</a:t>
            </a:r>
            <a:endParaRPr lang="zh-CN" altLang="en-US" sz="2400" b="1" dirty="0">
              <a:solidFill>
                <a:srgbClr val="2F2F2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8760075" y="5677177"/>
            <a:ext cx="2795123" cy="53290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单击此处编辑您要的内容，建议您在展示时采用微软雅黑字体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</p:txBody>
      </p:sp>
      <p:sp>
        <p:nvSpPr>
          <p:cNvPr id="112" name="KSO_Shape"/>
          <p:cNvSpPr/>
          <p:nvPr/>
        </p:nvSpPr>
        <p:spPr bwMode="auto">
          <a:xfrm>
            <a:off x="8334373" y="5575052"/>
            <a:ext cx="255785" cy="307557"/>
          </a:xfrm>
          <a:custGeom>
            <a:avLst/>
            <a:gdLst>
              <a:gd name="T0" fmla="*/ 1027535 w 3807"/>
              <a:gd name="T1" fmla="*/ 421530 h 4578"/>
              <a:gd name="T2" fmla="*/ 1012969 w 3807"/>
              <a:gd name="T3" fmla="*/ 343716 h 4578"/>
              <a:gd name="T4" fmla="*/ 1007143 w 3807"/>
              <a:gd name="T5" fmla="*/ 311258 h 4578"/>
              <a:gd name="T6" fmla="*/ 986334 w 3807"/>
              <a:gd name="T7" fmla="*/ 272559 h 4578"/>
              <a:gd name="T8" fmla="*/ 1073314 w 3807"/>
              <a:gd name="T9" fmla="*/ 24551 h 4578"/>
              <a:gd name="T10" fmla="*/ 885204 w 3807"/>
              <a:gd name="T11" fmla="*/ 8322 h 4578"/>
              <a:gd name="T12" fmla="*/ 685024 w 3807"/>
              <a:gd name="T13" fmla="*/ 99453 h 4578"/>
              <a:gd name="T14" fmla="*/ 568495 w 3807"/>
              <a:gd name="T15" fmla="*/ 26216 h 4578"/>
              <a:gd name="T16" fmla="*/ 476936 w 3807"/>
              <a:gd name="T17" fmla="*/ 89882 h 4578"/>
              <a:gd name="T18" fmla="*/ 605534 w 3807"/>
              <a:gd name="T19" fmla="*/ 303768 h 4578"/>
              <a:gd name="T20" fmla="*/ 574321 w 3807"/>
              <a:gd name="T21" fmla="*/ 334977 h 4578"/>
              <a:gd name="T22" fmla="*/ 598459 w 3807"/>
              <a:gd name="T23" fmla="*/ 377421 h 4578"/>
              <a:gd name="T24" fmla="*/ 325032 w 3807"/>
              <a:gd name="T25" fmla="*/ 603375 h 4578"/>
              <a:gd name="T26" fmla="*/ 174377 w 3807"/>
              <a:gd name="T27" fmla="*/ 800200 h 4578"/>
              <a:gd name="T28" fmla="*/ 37040 w 3807"/>
              <a:gd name="T29" fmla="*/ 1164305 h 4578"/>
              <a:gd name="T30" fmla="*/ 9156 w 3807"/>
              <a:gd name="T31" fmla="*/ 1559204 h 4578"/>
              <a:gd name="T32" fmla="*/ 68253 w 3807"/>
              <a:gd name="T33" fmla="*/ 1722739 h 4578"/>
              <a:gd name="T34" fmla="*/ 192689 w 3807"/>
              <a:gd name="T35" fmla="*/ 1839669 h 4578"/>
              <a:gd name="T36" fmla="*/ 395366 w 3807"/>
              <a:gd name="T37" fmla="*/ 1892516 h 4578"/>
              <a:gd name="T38" fmla="*/ 1220640 w 3807"/>
              <a:gd name="T39" fmla="*/ 1889604 h 4578"/>
              <a:gd name="T40" fmla="*/ 1412081 w 3807"/>
              <a:gd name="T41" fmla="*/ 1827185 h 4578"/>
              <a:gd name="T42" fmla="*/ 1527361 w 3807"/>
              <a:gd name="T43" fmla="*/ 1703182 h 4578"/>
              <a:gd name="T44" fmla="*/ 1581464 w 3807"/>
              <a:gd name="T45" fmla="*/ 1510102 h 4578"/>
              <a:gd name="T46" fmla="*/ 1533604 w 3807"/>
              <a:gd name="T47" fmla="*/ 1111042 h 4578"/>
              <a:gd name="T48" fmla="*/ 1388359 w 3807"/>
              <a:gd name="T49" fmla="*/ 762333 h 4578"/>
              <a:gd name="T50" fmla="*/ 1125753 w 3807"/>
              <a:gd name="T51" fmla="*/ 1626615 h 4578"/>
              <a:gd name="T52" fmla="*/ 969271 w 3807"/>
              <a:gd name="T53" fmla="*/ 1655328 h 4578"/>
              <a:gd name="T54" fmla="*/ 717485 w 3807"/>
              <a:gd name="T55" fmla="*/ 1631609 h 4578"/>
              <a:gd name="T56" fmla="*/ 531039 w 3807"/>
              <a:gd name="T57" fmla="*/ 1654495 h 4578"/>
              <a:gd name="T58" fmla="*/ 500658 w 3807"/>
              <a:gd name="T59" fmla="*/ 1596239 h 4578"/>
              <a:gd name="T60" fmla="*/ 608447 w 3807"/>
              <a:gd name="T61" fmla="*/ 1495121 h 4578"/>
              <a:gd name="T62" fmla="*/ 643822 w 3807"/>
              <a:gd name="T63" fmla="*/ 1398581 h 4578"/>
              <a:gd name="T64" fmla="*/ 433654 w 3807"/>
              <a:gd name="T65" fmla="*/ 1333666 h 4578"/>
              <a:gd name="T66" fmla="*/ 442394 w 3807"/>
              <a:gd name="T67" fmla="*/ 1266255 h 4578"/>
              <a:gd name="T68" fmla="*/ 459457 w 3807"/>
              <a:gd name="T69" fmla="*/ 1180534 h 4578"/>
              <a:gd name="T70" fmla="*/ 422417 w 3807"/>
              <a:gd name="T71" fmla="*/ 1121861 h 4578"/>
              <a:gd name="T72" fmla="*/ 479849 w 3807"/>
              <a:gd name="T73" fmla="*/ 1068598 h 4578"/>
              <a:gd name="T74" fmla="*/ 581812 w 3807"/>
              <a:gd name="T75" fmla="*/ 896324 h 4578"/>
              <a:gd name="T76" fmla="*/ 696260 w 3807"/>
              <a:gd name="T77" fmla="*/ 757339 h 4578"/>
              <a:gd name="T78" fmla="*/ 881874 w 3807"/>
              <a:gd name="T79" fmla="*/ 720721 h 4578"/>
              <a:gd name="T80" fmla="*/ 1050425 w 3807"/>
              <a:gd name="T81" fmla="*/ 779394 h 4578"/>
              <a:gd name="T82" fmla="*/ 1151555 w 3807"/>
              <a:gd name="T83" fmla="*/ 917546 h 4578"/>
              <a:gd name="T84" fmla="*/ 1133660 w 3807"/>
              <a:gd name="T85" fmla="*/ 993280 h 4578"/>
              <a:gd name="T86" fmla="*/ 1076644 w 3807"/>
              <a:gd name="T87" fmla="*/ 969977 h 4578"/>
              <a:gd name="T88" fmla="*/ 1002981 w 3807"/>
              <a:gd name="T89" fmla="*/ 843476 h 4578"/>
              <a:gd name="T90" fmla="*/ 901018 w 3807"/>
              <a:gd name="T91" fmla="*/ 794790 h 4578"/>
              <a:gd name="T92" fmla="*/ 785322 w 3807"/>
              <a:gd name="T93" fmla="*/ 811435 h 4578"/>
              <a:gd name="T94" fmla="*/ 715820 w 3807"/>
              <a:gd name="T95" fmla="*/ 887585 h 4578"/>
              <a:gd name="T96" fmla="*/ 726225 w 3807"/>
              <a:gd name="T97" fmla="*/ 1059027 h 4578"/>
              <a:gd name="T98" fmla="*/ 970519 w 3807"/>
              <a:gd name="T99" fmla="*/ 1106048 h 4578"/>
              <a:gd name="T100" fmla="*/ 940555 w 3807"/>
              <a:gd name="T101" fmla="*/ 1175957 h 4578"/>
              <a:gd name="T102" fmla="*/ 928070 w 3807"/>
              <a:gd name="T103" fmla="*/ 1261678 h 4578"/>
              <a:gd name="T104" fmla="*/ 970103 w 3807"/>
              <a:gd name="T105" fmla="*/ 1320767 h 4578"/>
              <a:gd name="T106" fmla="*/ 903515 w 3807"/>
              <a:gd name="T107" fmla="*/ 1375695 h 4578"/>
              <a:gd name="T108" fmla="*/ 739959 w 3807"/>
              <a:gd name="T109" fmla="*/ 1503028 h 4578"/>
              <a:gd name="T110" fmla="*/ 759103 w 3807"/>
              <a:gd name="T111" fmla="*/ 1554626 h 4578"/>
              <a:gd name="T112" fmla="*/ 1006727 w 3807"/>
              <a:gd name="T113" fmla="*/ 1570855 h 4578"/>
              <a:gd name="T114" fmla="*/ 1138238 w 3807"/>
              <a:gd name="T115" fmla="*/ 1524250 h 4578"/>
              <a:gd name="T116" fmla="*/ 1182352 w 3807"/>
              <a:gd name="T117" fmla="*/ 1548801 h 457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3807" h="4578">
                <a:moveTo>
                  <a:pt x="3118" y="1530"/>
                </a:moveTo>
                <a:lnTo>
                  <a:pt x="3118" y="1530"/>
                </a:lnTo>
                <a:lnTo>
                  <a:pt x="3099" y="1512"/>
                </a:lnTo>
                <a:lnTo>
                  <a:pt x="3077" y="1494"/>
                </a:lnTo>
                <a:lnTo>
                  <a:pt x="3031" y="1454"/>
                </a:lnTo>
                <a:lnTo>
                  <a:pt x="2980" y="1413"/>
                </a:lnTo>
                <a:lnTo>
                  <a:pt x="2925" y="1371"/>
                </a:lnTo>
                <a:lnTo>
                  <a:pt x="2809" y="1285"/>
                </a:lnTo>
                <a:lnTo>
                  <a:pt x="2692" y="1197"/>
                </a:lnTo>
                <a:lnTo>
                  <a:pt x="2636" y="1154"/>
                </a:lnTo>
                <a:lnTo>
                  <a:pt x="2582" y="1112"/>
                </a:lnTo>
                <a:lnTo>
                  <a:pt x="2533" y="1071"/>
                </a:lnTo>
                <a:lnTo>
                  <a:pt x="2510" y="1052"/>
                </a:lnTo>
                <a:lnTo>
                  <a:pt x="2489" y="1031"/>
                </a:lnTo>
                <a:lnTo>
                  <a:pt x="2469" y="1013"/>
                </a:lnTo>
                <a:lnTo>
                  <a:pt x="2451" y="995"/>
                </a:lnTo>
                <a:lnTo>
                  <a:pt x="2434" y="976"/>
                </a:lnTo>
                <a:lnTo>
                  <a:pt x="2419" y="959"/>
                </a:lnTo>
                <a:lnTo>
                  <a:pt x="2407" y="943"/>
                </a:lnTo>
                <a:lnTo>
                  <a:pt x="2396" y="926"/>
                </a:lnTo>
                <a:lnTo>
                  <a:pt x="2388" y="911"/>
                </a:lnTo>
                <a:lnTo>
                  <a:pt x="2383" y="897"/>
                </a:lnTo>
                <a:lnTo>
                  <a:pt x="2370" y="857"/>
                </a:lnTo>
                <a:lnTo>
                  <a:pt x="2386" y="854"/>
                </a:lnTo>
                <a:lnTo>
                  <a:pt x="2400" y="850"/>
                </a:lnTo>
                <a:lnTo>
                  <a:pt x="2413" y="844"/>
                </a:lnTo>
                <a:lnTo>
                  <a:pt x="2424" y="836"/>
                </a:lnTo>
                <a:lnTo>
                  <a:pt x="2434" y="826"/>
                </a:lnTo>
                <a:lnTo>
                  <a:pt x="2437" y="821"/>
                </a:lnTo>
                <a:lnTo>
                  <a:pt x="2440" y="816"/>
                </a:lnTo>
                <a:lnTo>
                  <a:pt x="2443" y="811"/>
                </a:lnTo>
                <a:lnTo>
                  <a:pt x="2445" y="805"/>
                </a:lnTo>
                <a:lnTo>
                  <a:pt x="2446" y="799"/>
                </a:lnTo>
                <a:lnTo>
                  <a:pt x="2446" y="794"/>
                </a:lnTo>
                <a:lnTo>
                  <a:pt x="2446" y="787"/>
                </a:lnTo>
                <a:lnTo>
                  <a:pt x="2444" y="781"/>
                </a:lnTo>
                <a:lnTo>
                  <a:pt x="2442" y="775"/>
                </a:lnTo>
                <a:lnTo>
                  <a:pt x="2439" y="768"/>
                </a:lnTo>
                <a:lnTo>
                  <a:pt x="2436" y="762"/>
                </a:lnTo>
                <a:lnTo>
                  <a:pt x="2431" y="757"/>
                </a:lnTo>
                <a:lnTo>
                  <a:pt x="2425" y="752"/>
                </a:lnTo>
                <a:lnTo>
                  <a:pt x="2420" y="748"/>
                </a:lnTo>
                <a:lnTo>
                  <a:pt x="2414" y="744"/>
                </a:lnTo>
                <a:lnTo>
                  <a:pt x="2407" y="740"/>
                </a:lnTo>
                <a:lnTo>
                  <a:pt x="2400" y="737"/>
                </a:lnTo>
                <a:lnTo>
                  <a:pt x="2392" y="734"/>
                </a:lnTo>
                <a:lnTo>
                  <a:pt x="2384" y="732"/>
                </a:lnTo>
                <a:lnTo>
                  <a:pt x="2376" y="731"/>
                </a:lnTo>
                <a:lnTo>
                  <a:pt x="2366" y="730"/>
                </a:lnTo>
                <a:lnTo>
                  <a:pt x="2357" y="730"/>
                </a:lnTo>
                <a:lnTo>
                  <a:pt x="2352" y="730"/>
                </a:lnTo>
                <a:lnTo>
                  <a:pt x="2354" y="716"/>
                </a:lnTo>
                <a:lnTo>
                  <a:pt x="2356" y="704"/>
                </a:lnTo>
                <a:lnTo>
                  <a:pt x="2359" y="691"/>
                </a:lnTo>
                <a:lnTo>
                  <a:pt x="2362" y="680"/>
                </a:lnTo>
                <a:lnTo>
                  <a:pt x="2370" y="655"/>
                </a:lnTo>
                <a:lnTo>
                  <a:pt x="2382" y="630"/>
                </a:lnTo>
                <a:lnTo>
                  <a:pt x="2395" y="604"/>
                </a:lnTo>
                <a:lnTo>
                  <a:pt x="2410" y="577"/>
                </a:lnTo>
                <a:lnTo>
                  <a:pt x="2445" y="515"/>
                </a:lnTo>
                <a:lnTo>
                  <a:pt x="2464" y="479"/>
                </a:lnTo>
                <a:lnTo>
                  <a:pt x="2486" y="438"/>
                </a:lnTo>
                <a:lnTo>
                  <a:pt x="2507" y="394"/>
                </a:lnTo>
                <a:lnTo>
                  <a:pt x="2530" y="343"/>
                </a:lnTo>
                <a:lnTo>
                  <a:pt x="2554" y="286"/>
                </a:lnTo>
                <a:lnTo>
                  <a:pt x="2578" y="222"/>
                </a:lnTo>
                <a:lnTo>
                  <a:pt x="2602" y="152"/>
                </a:lnTo>
                <a:lnTo>
                  <a:pt x="2614" y="113"/>
                </a:lnTo>
                <a:lnTo>
                  <a:pt x="2627" y="74"/>
                </a:lnTo>
                <a:lnTo>
                  <a:pt x="2579" y="59"/>
                </a:lnTo>
                <a:lnTo>
                  <a:pt x="2535" y="47"/>
                </a:lnTo>
                <a:lnTo>
                  <a:pt x="2494" y="36"/>
                </a:lnTo>
                <a:lnTo>
                  <a:pt x="2455" y="27"/>
                </a:lnTo>
                <a:lnTo>
                  <a:pt x="2418" y="19"/>
                </a:lnTo>
                <a:lnTo>
                  <a:pt x="2384" y="13"/>
                </a:lnTo>
                <a:lnTo>
                  <a:pt x="2352" y="8"/>
                </a:lnTo>
                <a:lnTo>
                  <a:pt x="2322" y="3"/>
                </a:lnTo>
                <a:lnTo>
                  <a:pt x="2293" y="1"/>
                </a:lnTo>
                <a:lnTo>
                  <a:pt x="2265" y="0"/>
                </a:lnTo>
                <a:lnTo>
                  <a:pt x="2240" y="0"/>
                </a:lnTo>
                <a:lnTo>
                  <a:pt x="2216" y="2"/>
                </a:lnTo>
                <a:lnTo>
                  <a:pt x="2193" y="5"/>
                </a:lnTo>
                <a:lnTo>
                  <a:pt x="2171" y="10"/>
                </a:lnTo>
                <a:lnTo>
                  <a:pt x="2148" y="14"/>
                </a:lnTo>
                <a:lnTo>
                  <a:pt x="2127" y="20"/>
                </a:lnTo>
                <a:lnTo>
                  <a:pt x="2107" y="27"/>
                </a:lnTo>
                <a:lnTo>
                  <a:pt x="2086" y="35"/>
                </a:lnTo>
                <a:lnTo>
                  <a:pt x="2065" y="44"/>
                </a:lnTo>
                <a:lnTo>
                  <a:pt x="2044" y="54"/>
                </a:lnTo>
                <a:lnTo>
                  <a:pt x="2002" y="78"/>
                </a:lnTo>
                <a:lnTo>
                  <a:pt x="1957" y="103"/>
                </a:lnTo>
                <a:lnTo>
                  <a:pt x="1907" y="132"/>
                </a:lnTo>
                <a:lnTo>
                  <a:pt x="1852" y="163"/>
                </a:lnTo>
                <a:lnTo>
                  <a:pt x="1791" y="197"/>
                </a:lnTo>
                <a:lnTo>
                  <a:pt x="1757" y="215"/>
                </a:lnTo>
                <a:lnTo>
                  <a:pt x="1720" y="234"/>
                </a:lnTo>
                <a:lnTo>
                  <a:pt x="1694" y="238"/>
                </a:lnTo>
                <a:lnTo>
                  <a:pt x="1670" y="240"/>
                </a:lnTo>
                <a:lnTo>
                  <a:pt x="1646" y="239"/>
                </a:lnTo>
                <a:lnTo>
                  <a:pt x="1624" y="237"/>
                </a:lnTo>
                <a:lnTo>
                  <a:pt x="1603" y="233"/>
                </a:lnTo>
                <a:lnTo>
                  <a:pt x="1584" y="225"/>
                </a:lnTo>
                <a:lnTo>
                  <a:pt x="1566" y="218"/>
                </a:lnTo>
                <a:lnTo>
                  <a:pt x="1548" y="209"/>
                </a:lnTo>
                <a:lnTo>
                  <a:pt x="1532" y="199"/>
                </a:lnTo>
                <a:lnTo>
                  <a:pt x="1516" y="188"/>
                </a:lnTo>
                <a:lnTo>
                  <a:pt x="1500" y="176"/>
                </a:lnTo>
                <a:lnTo>
                  <a:pt x="1486" y="162"/>
                </a:lnTo>
                <a:lnTo>
                  <a:pt x="1457" y="136"/>
                </a:lnTo>
                <a:lnTo>
                  <a:pt x="1428" y="109"/>
                </a:lnTo>
                <a:lnTo>
                  <a:pt x="1413" y="97"/>
                </a:lnTo>
                <a:lnTo>
                  <a:pt x="1398" y="85"/>
                </a:lnTo>
                <a:lnTo>
                  <a:pt x="1382" y="73"/>
                </a:lnTo>
                <a:lnTo>
                  <a:pt x="1366" y="63"/>
                </a:lnTo>
                <a:lnTo>
                  <a:pt x="1350" y="53"/>
                </a:lnTo>
                <a:lnTo>
                  <a:pt x="1331" y="45"/>
                </a:lnTo>
                <a:lnTo>
                  <a:pt x="1313" y="38"/>
                </a:lnTo>
                <a:lnTo>
                  <a:pt x="1293" y="33"/>
                </a:lnTo>
                <a:lnTo>
                  <a:pt x="1271" y="30"/>
                </a:lnTo>
                <a:lnTo>
                  <a:pt x="1249" y="29"/>
                </a:lnTo>
                <a:lnTo>
                  <a:pt x="1225" y="31"/>
                </a:lnTo>
                <a:lnTo>
                  <a:pt x="1199" y="35"/>
                </a:lnTo>
                <a:lnTo>
                  <a:pt x="1171" y="41"/>
                </a:lnTo>
                <a:lnTo>
                  <a:pt x="1142" y="50"/>
                </a:lnTo>
                <a:lnTo>
                  <a:pt x="1110" y="63"/>
                </a:lnTo>
                <a:lnTo>
                  <a:pt x="1077" y="79"/>
                </a:lnTo>
                <a:lnTo>
                  <a:pt x="1112" y="150"/>
                </a:lnTo>
                <a:lnTo>
                  <a:pt x="1146" y="216"/>
                </a:lnTo>
                <a:lnTo>
                  <a:pt x="1179" y="275"/>
                </a:lnTo>
                <a:lnTo>
                  <a:pt x="1211" y="330"/>
                </a:lnTo>
                <a:lnTo>
                  <a:pt x="1242" y="379"/>
                </a:lnTo>
                <a:lnTo>
                  <a:pt x="1270" y="424"/>
                </a:lnTo>
                <a:lnTo>
                  <a:pt x="1298" y="465"/>
                </a:lnTo>
                <a:lnTo>
                  <a:pt x="1324" y="503"/>
                </a:lnTo>
                <a:lnTo>
                  <a:pt x="1370" y="568"/>
                </a:lnTo>
                <a:lnTo>
                  <a:pt x="1390" y="597"/>
                </a:lnTo>
                <a:lnTo>
                  <a:pt x="1408" y="625"/>
                </a:lnTo>
                <a:lnTo>
                  <a:pt x="1423" y="652"/>
                </a:lnTo>
                <a:lnTo>
                  <a:pt x="1436" y="678"/>
                </a:lnTo>
                <a:lnTo>
                  <a:pt x="1442" y="691"/>
                </a:lnTo>
                <a:lnTo>
                  <a:pt x="1447" y="704"/>
                </a:lnTo>
                <a:lnTo>
                  <a:pt x="1452" y="716"/>
                </a:lnTo>
                <a:lnTo>
                  <a:pt x="1455" y="730"/>
                </a:lnTo>
                <a:lnTo>
                  <a:pt x="1439" y="733"/>
                </a:lnTo>
                <a:lnTo>
                  <a:pt x="1425" y="738"/>
                </a:lnTo>
                <a:lnTo>
                  <a:pt x="1412" y="744"/>
                </a:lnTo>
                <a:lnTo>
                  <a:pt x="1401" y="751"/>
                </a:lnTo>
                <a:lnTo>
                  <a:pt x="1391" y="760"/>
                </a:lnTo>
                <a:lnTo>
                  <a:pt x="1387" y="765"/>
                </a:lnTo>
                <a:lnTo>
                  <a:pt x="1384" y="770"/>
                </a:lnTo>
                <a:lnTo>
                  <a:pt x="1382" y="776"/>
                </a:lnTo>
                <a:lnTo>
                  <a:pt x="1380" y="782"/>
                </a:lnTo>
                <a:lnTo>
                  <a:pt x="1379" y="788"/>
                </a:lnTo>
                <a:lnTo>
                  <a:pt x="1378" y="794"/>
                </a:lnTo>
                <a:lnTo>
                  <a:pt x="1379" y="799"/>
                </a:lnTo>
                <a:lnTo>
                  <a:pt x="1380" y="805"/>
                </a:lnTo>
                <a:lnTo>
                  <a:pt x="1382" y="811"/>
                </a:lnTo>
                <a:lnTo>
                  <a:pt x="1384" y="816"/>
                </a:lnTo>
                <a:lnTo>
                  <a:pt x="1387" y="821"/>
                </a:lnTo>
                <a:lnTo>
                  <a:pt x="1391" y="826"/>
                </a:lnTo>
                <a:lnTo>
                  <a:pt x="1401" y="836"/>
                </a:lnTo>
                <a:lnTo>
                  <a:pt x="1412" y="843"/>
                </a:lnTo>
                <a:lnTo>
                  <a:pt x="1425" y="850"/>
                </a:lnTo>
                <a:lnTo>
                  <a:pt x="1439" y="854"/>
                </a:lnTo>
                <a:lnTo>
                  <a:pt x="1455" y="857"/>
                </a:lnTo>
                <a:lnTo>
                  <a:pt x="1454" y="866"/>
                </a:lnTo>
                <a:lnTo>
                  <a:pt x="1451" y="876"/>
                </a:lnTo>
                <a:lnTo>
                  <a:pt x="1445" y="892"/>
                </a:lnTo>
                <a:lnTo>
                  <a:pt x="1438" y="907"/>
                </a:lnTo>
                <a:lnTo>
                  <a:pt x="1428" y="923"/>
                </a:lnTo>
                <a:lnTo>
                  <a:pt x="1416" y="941"/>
                </a:lnTo>
                <a:lnTo>
                  <a:pt x="1401" y="959"/>
                </a:lnTo>
                <a:lnTo>
                  <a:pt x="1384" y="977"/>
                </a:lnTo>
                <a:lnTo>
                  <a:pt x="1366" y="997"/>
                </a:lnTo>
                <a:lnTo>
                  <a:pt x="1346" y="1016"/>
                </a:lnTo>
                <a:lnTo>
                  <a:pt x="1323" y="1035"/>
                </a:lnTo>
                <a:lnTo>
                  <a:pt x="1300" y="1056"/>
                </a:lnTo>
                <a:lnTo>
                  <a:pt x="1249" y="1097"/>
                </a:lnTo>
                <a:lnTo>
                  <a:pt x="1194" y="1141"/>
                </a:lnTo>
                <a:lnTo>
                  <a:pt x="1136" y="1185"/>
                </a:lnTo>
                <a:lnTo>
                  <a:pt x="1014" y="1275"/>
                </a:lnTo>
                <a:lnTo>
                  <a:pt x="893" y="1363"/>
                </a:lnTo>
                <a:lnTo>
                  <a:pt x="835" y="1407"/>
                </a:lnTo>
                <a:lnTo>
                  <a:pt x="781" y="1450"/>
                </a:lnTo>
                <a:lnTo>
                  <a:pt x="732" y="1491"/>
                </a:lnTo>
                <a:lnTo>
                  <a:pt x="710" y="1511"/>
                </a:lnTo>
                <a:lnTo>
                  <a:pt x="689" y="1530"/>
                </a:lnTo>
                <a:lnTo>
                  <a:pt x="666" y="1554"/>
                </a:lnTo>
                <a:lnTo>
                  <a:pt x="643" y="1579"/>
                </a:lnTo>
                <a:lnTo>
                  <a:pt x="619" y="1608"/>
                </a:lnTo>
                <a:lnTo>
                  <a:pt x="595" y="1639"/>
                </a:lnTo>
                <a:lnTo>
                  <a:pt x="570" y="1673"/>
                </a:lnTo>
                <a:lnTo>
                  <a:pt x="546" y="1709"/>
                </a:lnTo>
                <a:lnTo>
                  <a:pt x="520" y="1747"/>
                </a:lnTo>
                <a:lnTo>
                  <a:pt x="495" y="1788"/>
                </a:lnTo>
                <a:lnTo>
                  <a:pt x="470" y="1832"/>
                </a:lnTo>
                <a:lnTo>
                  <a:pt x="444" y="1877"/>
                </a:lnTo>
                <a:lnTo>
                  <a:pt x="419" y="1923"/>
                </a:lnTo>
                <a:lnTo>
                  <a:pt x="393" y="1972"/>
                </a:lnTo>
                <a:lnTo>
                  <a:pt x="369" y="2023"/>
                </a:lnTo>
                <a:lnTo>
                  <a:pt x="343" y="2076"/>
                </a:lnTo>
                <a:lnTo>
                  <a:pt x="319" y="2130"/>
                </a:lnTo>
                <a:lnTo>
                  <a:pt x="294" y="2185"/>
                </a:lnTo>
                <a:lnTo>
                  <a:pt x="271" y="2242"/>
                </a:lnTo>
                <a:lnTo>
                  <a:pt x="247" y="2300"/>
                </a:lnTo>
                <a:lnTo>
                  <a:pt x="224" y="2359"/>
                </a:lnTo>
                <a:lnTo>
                  <a:pt x="203" y="2420"/>
                </a:lnTo>
                <a:lnTo>
                  <a:pt x="181" y="2482"/>
                </a:lnTo>
                <a:lnTo>
                  <a:pt x="161" y="2544"/>
                </a:lnTo>
                <a:lnTo>
                  <a:pt x="141" y="2606"/>
                </a:lnTo>
                <a:lnTo>
                  <a:pt x="122" y="2670"/>
                </a:lnTo>
                <a:lnTo>
                  <a:pt x="105" y="2733"/>
                </a:lnTo>
                <a:lnTo>
                  <a:pt x="89" y="2798"/>
                </a:lnTo>
                <a:lnTo>
                  <a:pt x="73" y="2863"/>
                </a:lnTo>
                <a:lnTo>
                  <a:pt x="59" y="2928"/>
                </a:lnTo>
                <a:lnTo>
                  <a:pt x="46" y="2993"/>
                </a:lnTo>
                <a:lnTo>
                  <a:pt x="35" y="3058"/>
                </a:lnTo>
                <a:lnTo>
                  <a:pt x="24" y="3123"/>
                </a:lnTo>
                <a:lnTo>
                  <a:pt x="16" y="3188"/>
                </a:lnTo>
                <a:lnTo>
                  <a:pt x="10" y="3253"/>
                </a:lnTo>
                <a:lnTo>
                  <a:pt x="5" y="3317"/>
                </a:lnTo>
                <a:lnTo>
                  <a:pt x="1" y="3380"/>
                </a:lnTo>
                <a:lnTo>
                  <a:pt x="0" y="3443"/>
                </a:lnTo>
                <a:lnTo>
                  <a:pt x="0" y="3505"/>
                </a:lnTo>
                <a:lnTo>
                  <a:pt x="3" y="3567"/>
                </a:lnTo>
                <a:lnTo>
                  <a:pt x="7" y="3629"/>
                </a:lnTo>
                <a:lnTo>
                  <a:pt x="13" y="3688"/>
                </a:lnTo>
                <a:lnTo>
                  <a:pt x="22" y="3747"/>
                </a:lnTo>
                <a:lnTo>
                  <a:pt x="27" y="3775"/>
                </a:lnTo>
                <a:lnTo>
                  <a:pt x="32" y="3804"/>
                </a:lnTo>
                <a:lnTo>
                  <a:pt x="40" y="3832"/>
                </a:lnTo>
                <a:lnTo>
                  <a:pt x="46" y="3860"/>
                </a:lnTo>
                <a:lnTo>
                  <a:pt x="54" y="3887"/>
                </a:lnTo>
                <a:lnTo>
                  <a:pt x="62" y="3914"/>
                </a:lnTo>
                <a:lnTo>
                  <a:pt x="70" y="3941"/>
                </a:lnTo>
                <a:lnTo>
                  <a:pt x="80" y="3968"/>
                </a:lnTo>
                <a:lnTo>
                  <a:pt x="90" y="3993"/>
                </a:lnTo>
                <a:lnTo>
                  <a:pt x="101" y="4019"/>
                </a:lnTo>
                <a:lnTo>
                  <a:pt x="112" y="4044"/>
                </a:lnTo>
                <a:lnTo>
                  <a:pt x="124" y="4069"/>
                </a:lnTo>
                <a:lnTo>
                  <a:pt x="136" y="4093"/>
                </a:lnTo>
                <a:lnTo>
                  <a:pt x="150" y="4116"/>
                </a:lnTo>
                <a:lnTo>
                  <a:pt x="164" y="4140"/>
                </a:lnTo>
                <a:lnTo>
                  <a:pt x="179" y="4162"/>
                </a:lnTo>
                <a:lnTo>
                  <a:pt x="194" y="4185"/>
                </a:lnTo>
                <a:lnTo>
                  <a:pt x="211" y="4206"/>
                </a:lnTo>
                <a:lnTo>
                  <a:pt x="227" y="4227"/>
                </a:lnTo>
                <a:lnTo>
                  <a:pt x="244" y="4248"/>
                </a:lnTo>
                <a:lnTo>
                  <a:pt x="263" y="4268"/>
                </a:lnTo>
                <a:lnTo>
                  <a:pt x="282" y="4288"/>
                </a:lnTo>
                <a:lnTo>
                  <a:pt x="302" y="4307"/>
                </a:lnTo>
                <a:lnTo>
                  <a:pt x="323" y="4325"/>
                </a:lnTo>
                <a:lnTo>
                  <a:pt x="344" y="4343"/>
                </a:lnTo>
                <a:lnTo>
                  <a:pt x="367" y="4360"/>
                </a:lnTo>
                <a:lnTo>
                  <a:pt x="389" y="4376"/>
                </a:lnTo>
                <a:lnTo>
                  <a:pt x="413" y="4391"/>
                </a:lnTo>
                <a:lnTo>
                  <a:pt x="438" y="4407"/>
                </a:lnTo>
                <a:lnTo>
                  <a:pt x="463" y="4421"/>
                </a:lnTo>
                <a:lnTo>
                  <a:pt x="490" y="4435"/>
                </a:lnTo>
                <a:lnTo>
                  <a:pt x="516" y="4449"/>
                </a:lnTo>
                <a:lnTo>
                  <a:pt x="545" y="4461"/>
                </a:lnTo>
                <a:lnTo>
                  <a:pt x="573" y="4472"/>
                </a:lnTo>
                <a:lnTo>
                  <a:pt x="603" y="4483"/>
                </a:lnTo>
                <a:lnTo>
                  <a:pt x="634" y="4493"/>
                </a:lnTo>
                <a:lnTo>
                  <a:pt x="665" y="4503"/>
                </a:lnTo>
                <a:lnTo>
                  <a:pt x="698" y="4511"/>
                </a:lnTo>
                <a:lnTo>
                  <a:pt x="731" y="4519"/>
                </a:lnTo>
                <a:lnTo>
                  <a:pt x="765" y="4526"/>
                </a:lnTo>
                <a:lnTo>
                  <a:pt x="801" y="4532"/>
                </a:lnTo>
                <a:lnTo>
                  <a:pt x="836" y="4537"/>
                </a:lnTo>
                <a:lnTo>
                  <a:pt x="873" y="4541"/>
                </a:lnTo>
                <a:lnTo>
                  <a:pt x="912" y="4545"/>
                </a:lnTo>
                <a:lnTo>
                  <a:pt x="950" y="4548"/>
                </a:lnTo>
                <a:lnTo>
                  <a:pt x="990" y="4549"/>
                </a:lnTo>
                <a:lnTo>
                  <a:pt x="1475" y="4566"/>
                </a:lnTo>
                <a:lnTo>
                  <a:pt x="1751" y="4575"/>
                </a:lnTo>
                <a:lnTo>
                  <a:pt x="1874" y="4578"/>
                </a:lnTo>
                <a:lnTo>
                  <a:pt x="1903" y="4578"/>
                </a:lnTo>
                <a:lnTo>
                  <a:pt x="1932" y="4578"/>
                </a:lnTo>
                <a:lnTo>
                  <a:pt x="2056" y="4575"/>
                </a:lnTo>
                <a:lnTo>
                  <a:pt x="2332" y="4566"/>
                </a:lnTo>
                <a:lnTo>
                  <a:pt x="2817" y="4549"/>
                </a:lnTo>
                <a:lnTo>
                  <a:pt x="2856" y="4548"/>
                </a:lnTo>
                <a:lnTo>
                  <a:pt x="2895" y="4545"/>
                </a:lnTo>
                <a:lnTo>
                  <a:pt x="2933" y="4541"/>
                </a:lnTo>
                <a:lnTo>
                  <a:pt x="2970" y="4537"/>
                </a:lnTo>
                <a:lnTo>
                  <a:pt x="3006" y="4532"/>
                </a:lnTo>
                <a:lnTo>
                  <a:pt x="3042" y="4526"/>
                </a:lnTo>
                <a:lnTo>
                  <a:pt x="3075" y="4519"/>
                </a:lnTo>
                <a:lnTo>
                  <a:pt x="3109" y="4511"/>
                </a:lnTo>
                <a:lnTo>
                  <a:pt x="3142" y="4503"/>
                </a:lnTo>
                <a:lnTo>
                  <a:pt x="3173" y="4493"/>
                </a:lnTo>
                <a:lnTo>
                  <a:pt x="3204" y="4483"/>
                </a:lnTo>
                <a:lnTo>
                  <a:pt x="3233" y="4472"/>
                </a:lnTo>
                <a:lnTo>
                  <a:pt x="3262" y="4461"/>
                </a:lnTo>
                <a:lnTo>
                  <a:pt x="3290" y="4449"/>
                </a:lnTo>
                <a:lnTo>
                  <a:pt x="3317" y="4435"/>
                </a:lnTo>
                <a:lnTo>
                  <a:pt x="3343" y="4421"/>
                </a:lnTo>
                <a:lnTo>
                  <a:pt x="3369" y="4407"/>
                </a:lnTo>
                <a:lnTo>
                  <a:pt x="3393" y="4391"/>
                </a:lnTo>
                <a:lnTo>
                  <a:pt x="3418" y="4376"/>
                </a:lnTo>
                <a:lnTo>
                  <a:pt x="3440" y="4360"/>
                </a:lnTo>
                <a:lnTo>
                  <a:pt x="3462" y="4343"/>
                </a:lnTo>
                <a:lnTo>
                  <a:pt x="3484" y="4325"/>
                </a:lnTo>
                <a:lnTo>
                  <a:pt x="3504" y="4307"/>
                </a:lnTo>
                <a:lnTo>
                  <a:pt x="3525" y="4288"/>
                </a:lnTo>
                <a:lnTo>
                  <a:pt x="3544" y="4268"/>
                </a:lnTo>
                <a:lnTo>
                  <a:pt x="3562" y="4248"/>
                </a:lnTo>
                <a:lnTo>
                  <a:pt x="3580" y="4227"/>
                </a:lnTo>
                <a:lnTo>
                  <a:pt x="3596" y="4206"/>
                </a:lnTo>
                <a:lnTo>
                  <a:pt x="3612" y="4185"/>
                </a:lnTo>
                <a:lnTo>
                  <a:pt x="3628" y="4162"/>
                </a:lnTo>
                <a:lnTo>
                  <a:pt x="3643" y="4140"/>
                </a:lnTo>
                <a:lnTo>
                  <a:pt x="3657" y="4116"/>
                </a:lnTo>
                <a:lnTo>
                  <a:pt x="3670" y="4093"/>
                </a:lnTo>
                <a:lnTo>
                  <a:pt x="3683" y="4069"/>
                </a:lnTo>
                <a:lnTo>
                  <a:pt x="3695" y="4044"/>
                </a:lnTo>
                <a:lnTo>
                  <a:pt x="3706" y="4019"/>
                </a:lnTo>
                <a:lnTo>
                  <a:pt x="3716" y="3993"/>
                </a:lnTo>
                <a:lnTo>
                  <a:pt x="3726" y="3968"/>
                </a:lnTo>
                <a:lnTo>
                  <a:pt x="3737" y="3941"/>
                </a:lnTo>
                <a:lnTo>
                  <a:pt x="3745" y="3914"/>
                </a:lnTo>
                <a:lnTo>
                  <a:pt x="3753" y="3887"/>
                </a:lnTo>
                <a:lnTo>
                  <a:pt x="3760" y="3860"/>
                </a:lnTo>
                <a:lnTo>
                  <a:pt x="3767" y="3832"/>
                </a:lnTo>
                <a:lnTo>
                  <a:pt x="3774" y="3804"/>
                </a:lnTo>
                <a:lnTo>
                  <a:pt x="3779" y="3775"/>
                </a:lnTo>
                <a:lnTo>
                  <a:pt x="3784" y="3747"/>
                </a:lnTo>
                <a:lnTo>
                  <a:pt x="3794" y="3688"/>
                </a:lnTo>
                <a:lnTo>
                  <a:pt x="3800" y="3629"/>
                </a:lnTo>
                <a:lnTo>
                  <a:pt x="3804" y="3567"/>
                </a:lnTo>
                <a:lnTo>
                  <a:pt x="3807" y="3505"/>
                </a:lnTo>
                <a:lnTo>
                  <a:pt x="3807" y="3443"/>
                </a:lnTo>
                <a:lnTo>
                  <a:pt x="3806" y="3380"/>
                </a:lnTo>
                <a:lnTo>
                  <a:pt x="3802" y="3317"/>
                </a:lnTo>
                <a:lnTo>
                  <a:pt x="3797" y="3253"/>
                </a:lnTo>
                <a:lnTo>
                  <a:pt x="3791" y="3188"/>
                </a:lnTo>
                <a:lnTo>
                  <a:pt x="3781" y="3123"/>
                </a:lnTo>
                <a:lnTo>
                  <a:pt x="3772" y="3058"/>
                </a:lnTo>
                <a:lnTo>
                  <a:pt x="3761" y="2993"/>
                </a:lnTo>
                <a:lnTo>
                  <a:pt x="3748" y="2928"/>
                </a:lnTo>
                <a:lnTo>
                  <a:pt x="3733" y="2863"/>
                </a:lnTo>
                <a:lnTo>
                  <a:pt x="3718" y="2798"/>
                </a:lnTo>
                <a:lnTo>
                  <a:pt x="3702" y="2733"/>
                </a:lnTo>
                <a:lnTo>
                  <a:pt x="3685" y="2670"/>
                </a:lnTo>
                <a:lnTo>
                  <a:pt x="3665" y="2606"/>
                </a:lnTo>
                <a:lnTo>
                  <a:pt x="3646" y="2544"/>
                </a:lnTo>
                <a:lnTo>
                  <a:pt x="3625" y="2482"/>
                </a:lnTo>
                <a:lnTo>
                  <a:pt x="3604" y="2420"/>
                </a:lnTo>
                <a:lnTo>
                  <a:pt x="3582" y="2359"/>
                </a:lnTo>
                <a:lnTo>
                  <a:pt x="3559" y="2300"/>
                </a:lnTo>
                <a:lnTo>
                  <a:pt x="3536" y="2242"/>
                </a:lnTo>
                <a:lnTo>
                  <a:pt x="3512" y="2185"/>
                </a:lnTo>
                <a:lnTo>
                  <a:pt x="3488" y="2130"/>
                </a:lnTo>
                <a:lnTo>
                  <a:pt x="3463" y="2076"/>
                </a:lnTo>
                <a:lnTo>
                  <a:pt x="3438" y="2023"/>
                </a:lnTo>
                <a:lnTo>
                  <a:pt x="3413" y="1972"/>
                </a:lnTo>
                <a:lnTo>
                  <a:pt x="3388" y="1923"/>
                </a:lnTo>
                <a:lnTo>
                  <a:pt x="3363" y="1877"/>
                </a:lnTo>
                <a:lnTo>
                  <a:pt x="3336" y="1832"/>
                </a:lnTo>
                <a:lnTo>
                  <a:pt x="3311" y="1788"/>
                </a:lnTo>
                <a:lnTo>
                  <a:pt x="3286" y="1747"/>
                </a:lnTo>
                <a:lnTo>
                  <a:pt x="3261" y="1709"/>
                </a:lnTo>
                <a:lnTo>
                  <a:pt x="3236" y="1673"/>
                </a:lnTo>
                <a:lnTo>
                  <a:pt x="3211" y="1639"/>
                </a:lnTo>
                <a:lnTo>
                  <a:pt x="3187" y="1608"/>
                </a:lnTo>
                <a:lnTo>
                  <a:pt x="3164" y="1579"/>
                </a:lnTo>
                <a:lnTo>
                  <a:pt x="3141" y="1554"/>
                </a:lnTo>
                <a:lnTo>
                  <a:pt x="3118" y="1530"/>
                </a:lnTo>
                <a:close/>
                <a:moveTo>
                  <a:pt x="2776" y="3860"/>
                </a:moveTo>
                <a:lnTo>
                  <a:pt x="2776" y="3860"/>
                </a:lnTo>
                <a:lnTo>
                  <a:pt x="2751" y="3878"/>
                </a:lnTo>
                <a:lnTo>
                  <a:pt x="2728" y="3894"/>
                </a:lnTo>
                <a:lnTo>
                  <a:pt x="2705" y="3909"/>
                </a:lnTo>
                <a:lnTo>
                  <a:pt x="2681" y="3921"/>
                </a:lnTo>
                <a:lnTo>
                  <a:pt x="2660" y="3931"/>
                </a:lnTo>
                <a:lnTo>
                  <a:pt x="2638" y="3940"/>
                </a:lnTo>
                <a:lnTo>
                  <a:pt x="2617" y="3947"/>
                </a:lnTo>
                <a:lnTo>
                  <a:pt x="2597" y="3953"/>
                </a:lnTo>
                <a:lnTo>
                  <a:pt x="2577" y="3959"/>
                </a:lnTo>
                <a:lnTo>
                  <a:pt x="2558" y="3963"/>
                </a:lnTo>
                <a:lnTo>
                  <a:pt x="2521" y="3969"/>
                </a:lnTo>
                <a:lnTo>
                  <a:pt x="2487" y="3973"/>
                </a:lnTo>
                <a:lnTo>
                  <a:pt x="2455" y="3977"/>
                </a:lnTo>
                <a:lnTo>
                  <a:pt x="2428" y="3979"/>
                </a:lnTo>
                <a:lnTo>
                  <a:pt x="2398" y="3980"/>
                </a:lnTo>
                <a:lnTo>
                  <a:pt x="2365" y="3980"/>
                </a:lnTo>
                <a:lnTo>
                  <a:pt x="2329" y="3978"/>
                </a:lnTo>
                <a:lnTo>
                  <a:pt x="2289" y="3975"/>
                </a:lnTo>
                <a:lnTo>
                  <a:pt x="2246" y="3971"/>
                </a:lnTo>
                <a:lnTo>
                  <a:pt x="2199" y="3964"/>
                </a:lnTo>
                <a:lnTo>
                  <a:pt x="2149" y="3957"/>
                </a:lnTo>
                <a:lnTo>
                  <a:pt x="2046" y="3940"/>
                </a:lnTo>
                <a:lnTo>
                  <a:pt x="1956" y="3928"/>
                </a:lnTo>
                <a:lnTo>
                  <a:pt x="1916" y="3923"/>
                </a:lnTo>
                <a:lnTo>
                  <a:pt x="1879" y="3920"/>
                </a:lnTo>
                <a:lnTo>
                  <a:pt x="1847" y="3918"/>
                </a:lnTo>
                <a:lnTo>
                  <a:pt x="1818" y="3917"/>
                </a:lnTo>
                <a:lnTo>
                  <a:pt x="1786" y="3917"/>
                </a:lnTo>
                <a:lnTo>
                  <a:pt x="1754" y="3919"/>
                </a:lnTo>
                <a:lnTo>
                  <a:pt x="1724" y="3921"/>
                </a:lnTo>
                <a:lnTo>
                  <a:pt x="1692" y="3925"/>
                </a:lnTo>
                <a:lnTo>
                  <a:pt x="1661" y="3929"/>
                </a:lnTo>
                <a:lnTo>
                  <a:pt x="1631" y="3934"/>
                </a:lnTo>
                <a:lnTo>
                  <a:pt x="1601" y="3940"/>
                </a:lnTo>
                <a:lnTo>
                  <a:pt x="1573" y="3946"/>
                </a:lnTo>
                <a:lnTo>
                  <a:pt x="1516" y="3960"/>
                </a:lnTo>
                <a:lnTo>
                  <a:pt x="1462" y="3974"/>
                </a:lnTo>
                <a:lnTo>
                  <a:pt x="1362" y="4001"/>
                </a:lnTo>
                <a:lnTo>
                  <a:pt x="1350" y="4000"/>
                </a:lnTo>
                <a:lnTo>
                  <a:pt x="1338" y="3998"/>
                </a:lnTo>
                <a:lnTo>
                  <a:pt x="1327" y="3995"/>
                </a:lnTo>
                <a:lnTo>
                  <a:pt x="1317" y="3992"/>
                </a:lnTo>
                <a:lnTo>
                  <a:pt x="1296" y="3985"/>
                </a:lnTo>
                <a:lnTo>
                  <a:pt x="1276" y="3976"/>
                </a:lnTo>
                <a:lnTo>
                  <a:pt x="1259" y="3964"/>
                </a:lnTo>
                <a:lnTo>
                  <a:pt x="1243" y="3951"/>
                </a:lnTo>
                <a:lnTo>
                  <a:pt x="1229" y="3937"/>
                </a:lnTo>
                <a:lnTo>
                  <a:pt x="1223" y="3929"/>
                </a:lnTo>
                <a:lnTo>
                  <a:pt x="1218" y="3922"/>
                </a:lnTo>
                <a:lnTo>
                  <a:pt x="1213" y="3914"/>
                </a:lnTo>
                <a:lnTo>
                  <a:pt x="1209" y="3906"/>
                </a:lnTo>
                <a:lnTo>
                  <a:pt x="1206" y="3896"/>
                </a:lnTo>
                <a:lnTo>
                  <a:pt x="1203" y="3888"/>
                </a:lnTo>
                <a:lnTo>
                  <a:pt x="1201" y="3880"/>
                </a:lnTo>
                <a:lnTo>
                  <a:pt x="1200" y="3871"/>
                </a:lnTo>
                <a:lnTo>
                  <a:pt x="1199" y="3862"/>
                </a:lnTo>
                <a:lnTo>
                  <a:pt x="1200" y="3854"/>
                </a:lnTo>
                <a:lnTo>
                  <a:pt x="1201" y="3845"/>
                </a:lnTo>
                <a:lnTo>
                  <a:pt x="1203" y="3836"/>
                </a:lnTo>
                <a:lnTo>
                  <a:pt x="1206" y="3827"/>
                </a:lnTo>
                <a:lnTo>
                  <a:pt x="1210" y="3818"/>
                </a:lnTo>
                <a:lnTo>
                  <a:pt x="1215" y="3810"/>
                </a:lnTo>
                <a:lnTo>
                  <a:pt x="1220" y="3802"/>
                </a:lnTo>
                <a:lnTo>
                  <a:pt x="1227" y="3793"/>
                </a:lnTo>
                <a:lnTo>
                  <a:pt x="1236" y="3785"/>
                </a:lnTo>
                <a:lnTo>
                  <a:pt x="1288" y="3749"/>
                </a:lnTo>
                <a:lnTo>
                  <a:pt x="1314" y="3730"/>
                </a:lnTo>
                <a:lnTo>
                  <a:pt x="1341" y="3710"/>
                </a:lnTo>
                <a:lnTo>
                  <a:pt x="1367" y="3689"/>
                </a:lnTo>
                <a:lnTo>
                  <a:pt x="1392" y="3667"/>
                </a:lnTo>
                <a:lnTo>
                  <a:pt x="1417" y="3644"/>
                </a:lnTo>
                <a:lnTo>
                  <a:pt x="1440" y="3618"/>
                </a:lnTo>
                <a:lnTo>
                  <a:pt x="1462" y="3593"/>
                </a:lnTo>
                <a:lnTo>
                  <a:pt x="1472" y="3579"/>
                </a:lnTo>
                <a:lnTo>
                  <a:pt x="1482" y="3565"/>
                </a:lnTo>
                <a:lnTo>
                  <a:pt x="1491" y="3550"/>
                </a:lnTo>
                <a:lnTo>
                  <a:pt x="1499" y="3536"/>
                </a:lnTo>
                <a:lnTo>
                  <a:pt x="1508" y="3521"/>
                </a:lnTo>
                <a:lnTo>
                  <a:pt x="1515" y="3504"/>
                </a:lnTo>
                <a:lnTo>
                  <a:pt x="1522" y="3488"/>
                </a:lnTo>
                <a:lnTo>
                  <a:pt x="1528" y="3472"/>
                </a:lnTo>
                <a:lnTo>
                  <a:pt x="1533" y="3454"/>
                </a:lnTo>
                <a:lnTo>
                  <a:pt x="1537" y="3437"/>
                </a:lnTo>
                <a:lnTo>
                  <a:pt x="1541" y="3419"/>
                </a:lnTo>
                <a:lnTo>
                  <a:pt x="1544" y="3399"/>
                </a:lnTo>
                <a:lnTo>
                  <a:pt x="1546" y="3381"/>
                </a:lnTo>
                <a:lnTo>
                  <a:pt x="1547" y="3361"/>
                </a:lnTo>
                <a:lnTo>
                  <a:pt x="1547" y="3337"/>
                </a:lnTo>
                <a:lnTo>
                  <a:pt x="1547" y="3311"/>
                </a:lnTo>
                <a:lnTo>
                  <a:pt x="1164" y="3282"/>
                </a:lnTo>
                <a:lnTo>
                  <a:pt x="1151" y="3280"/>
                </a:lnTo>
                <a:lnTo>
                  <a:pt x="1137" y="3277"/>
                </a:lnTo>
                <a:lnTo>
                  <a:pt x="1124" y="3273"/>
                </a:lnTo>
                <a:lnTo>
                  <a:pt x="1111" y="3268"/>
                </a:lnTo>
                <a:lnTo>
                  <a:pt x="1099" y="3261"/>
                </a:lnTo>
                <a:lnTo>
                  <a:pt x="1088" y="3254"/>
                </a:lnTo>
                <a:lnTo>
                  <a:pt x="1077" y="3246"/>
                </a:lnTo>
                <a:lnTo>
                  <a:pt x="1066" y="3236"/>
                </a:lnTo>
                <a:lnTo>
                  <a:pt x="1057" y="3226"/>
                </a:lnTo>
                <a:lnTo>
                  <a:pt x="1049" y="3216"/>
                </a:lnTo>
                <a:lnTo>
                  <a:pt x="1042" y="3205"/>
                </a:lnTo>
                <a:lnTo>
                  <a:pt x="1036" y="3193"/>
                </a:lnTo>
                <a:lnTo>
                  <a:pt x="1030" y="3180"/>
                </a:lnTo>
                <a:lnTo>
                  <a:pt x="1026" y="3168"/>
                </a:lnTo>
                <a:lnTo>
                  <a:pt x="1024" y="3155"/>
                </a:lnTo>
                <a:lnTo>
                  <a:pt x="1022" y="3142"/>
                </a:lnTo>
                <a:lnTo>
                  <a:pt x="1022" y="3128"/>
                </a:lnTo>
                <a:lnTo>
                  <a:pt x="1023" y="3115"/>
                </a:lnTo>
                <a:lnTo>
                  <a:pt x="1025" y="3103"/>
                </a:lnTo>
                <a:lnTo>
                  <a:pt x="1029" y="3092"/>
                </a:lnTo>
                <a:lnTo>
                  <a:pt x="1034" y="3081"/>
                </a:lnTo>
                <a:lnTo>
                  <a:pt x="1040" y="3069"/>
                </a:lnTo>
                <a:lnTo>
                  <a:pt x="1047" y="3060"/>
                </a:lnTo>
                <a:lnTo>
                  <a:pt x="1055" y="3051"/>
                </a:lnTo>
                <a:lnTo>
                  <a:pt x="1063" y="3043"/>
                </a:lnTo>
                <a:lnTo>
                  <a:pt x="1074" y="3036"/>
                </a:lnTo>
                <a:lnTo>
                  <a:pt x="1085" y="3030"/>
                </a:lnTo>
                <a:lnTo>
                  <a:pt x="1096" y="3025"/>
                </a:lnTo>
                <a:lnTo>
                  <a:pt x="1108" y="3020"/>
                </a:lnTo>
                <a:lnTo>
                  <a:pt x="1120" y="3017"/>
                </a:lnTo>
                <a:lnTo>
                  <a:pt x="1134" y="3016"/>
                </a:lnTo>
                <a:lnTo>
                  <a:pt x="1148" y="3016"/>
                </a:lnTo>
                <a:lnTo>
                  <a:pt x="1518" y="3029"/>
                </a:lnTo>
                <a:lnTo>
                  <a:pt x="1463" y="2843"/>
                </a:lnTo>
                <a:lnTo>
                  <a:pt x="1145" y="2843"/>
                </a:lnTo>
                <a:lnTo>
                  <a:pt x="1131" y="2843"/>
                </a:lnTo>
                <a:lnTo>
                  <a:pt x="1117" y="2841"/>
                </a:lnTo>
                <a:lnTo>
                  <a:pt x="1104" y="2837"/>
                </a:lnTo>
                <a:lnTo>
                  <a:pt x="1092" y="2833"/>
                </a:lnTo>
                <a:lnTo>
                  <a:pt x="1081" y="2827"/>
                </a:lnTo>
                <a:lnTo>
                  <a:pt x="1070" y="2821"/>
                </a:lnTo>
                <a:lnTo>
                  <a:pt x="1059" y="2813"/>
                </a:lnTo>
                <a:lnTo>
                  <a:pt x="1050" y="2805"/>
                </a:lnTo>
                <a:lnTo>
                  <a:pt x="1042" y="2794"/>
                </a:lnTo>
                <a:lnTo>
                  <a:pt x="1035" y="2784"/>
                </a:lnTo>
                <a:lnTo>
                  <a:pt x="1028" y="2773"/>
                </a:lnTo>
                <a:lnTo>
                  <a:pt x="1023" y="2762"/>
                </a:lnTo>
                <a:lnTo>
                  <a:pt x="1019" y="2750"/>
                </a:lnTo>
                <a:lnTo>
                  <a:pt x="1016" y="2736"/>
                </a:lnTo>
                <a:lnTo>
                  <a:pt x="1015" y="2723"/>
                </a:lnTo>
                <a:lnTo>
                  <a:pt x="1014" y="2710"/>
                </a:lnTo>
                <a:lnTo>
                  <a:pt x="1015" y="2696"/>
                </a:lnTo>
                <a:lnTo>
                  <a:pt x="1018" y="2682"/>
                </a:lnTo>
                <a:lnTo>
                  <a:pt x="1021" y="2669"/>
                </a:lnTo>
                <a:lnTo>
                  <a:pt x="1026" y="2657"/>
                </a:lnTo>
                <a:lnTo>
                  <a:pt x="1032" y="2645"/>
                </a:lnTo>
                <a:lnTo>
                  <a:pt x="1039" y="2633"/>
                </a:lnTo>
                <a:lnTo>
                  <a:pt x="1047" y="2623"/>
                </a:lnTo>
                <a:lnTo>
                  <a:pt x="1056" y="2613"/>
                </a:lnTo>
                <a:lnTo>
                  <a:pt x="1065" y="2604"/>
                </a:lnTo>
                <a:lnTo>
                  <a:pt x="1077" y="2596"/>
                </a:lnTo>
                <a:lnTo>
                  <a:pt x="1088" y="2588"/>
                </a:lnTo>
                <a:lnTo>
                  <a:pt x="1100" y="2581"/>
                </a:lnTo>
                <a:lnTo>
                  <a:pt x="1112" y="2576"/>
                </a:lnTo>
                <a:lnTo>
                  <a:pt x="1126" y="2572"/>
                </a:lnTo>
                <a:lnTo>
                  <a:pt x="1139" y="2569"/>
                </a:lnTo>
                <a:lnTo>
                  <a:pt x="1153" y="2568"/>
                </a:lnTo>
                <a:lnTo>
                  <a:pt x="1390" y="2554"/>
                </a:lnTo>
                <a:lnTo>
                  <a:pt x="1383" y="2518"/>
                </a:lnTo>
                <a:lnTo>
                  <a:pt x="1378" y="2483"/>
                </a:lnTo>
                <a:lnTo>
                  <a:pt x="1374" y="2448"/>
                </a:lnTo>
                <a:lnTo>
                  <a:pt x="1371" y="2414"/>
                </a:lnTo>
                <a:lnTo>
                  <a:pt x="1369" y="2382"/>
                </a:lnTo>
                <a:lnTo>
                  <a:pt x="1369" y="2350"/>
                </a:lnTo>
                <a:lnTo>
                  <a:pt x="1370" y="2320"/>
                </a:lnTo>
                <a:lnTo>
                  <a:pt x="1372" y="2291"/>
                </a:lnTo>
                <a:lnTo>
                  <a:pt x="1376" y="2254"/>
                </a:lnTo>
                <a:lnTo>
                  <a:pt x="1381" y="2220"/>
                </a:lnTo>
                <a:lnTo>
                  <a:pt x="1388" y="2186"/>
                </a:lnTo>
                <a:lnTo>
                  <a:pt x="1398" y="2154"/>
                </a:lnTo>
                <a:lnTo>
                  <a:pt x="1408" y="2122"/>
                </a:lnTo>
                <a:lnTo>
                  <a:pt x="1419" y="2092"/>
                </a:lnTo>
                <a:lnTo>
                  <a:pt x="1432" y="2063"/>
                </a:lnTo>
                <a:lnTo>
                  <a:pt x="1447" y="2036"/>
                </a:lnTo>
                <a:lnTo>
                  <a:pt x="1464" y="2008"/>
                </a:lnTo>
                <a:lnTo>
                  <a:pt x="1481" y="1983"/>
                </a:lnTo>
                <a:lnTo>
                  <a:pt x="1500" y="1958"/>
                </a:lnTo>
                <a:lnTo>
                  <a:pt x="1521" y="1935"/>
                </a:lnTo>
                <a:lnTo>
                  <a:pt x="1543" y="1912"/>
                </a:lnTo>
                <a:lnTo>
                  <a:pt x="1567" y="1891"/>
                </a:lnTo>
                <a:lnTo>
                  <a:pt x="1592" y="1870"/>
                </a:lnTo>
                <a:lnTo>
                  <a:pt x="1619" y="1851"/>
                </a:lnTo>
                <a:lnTo>
                  <a:pt x="1646" y="1835"/>
                </a:lnTo>
                <a:lnTo>
                  <a:pt x="1673" y="1820"/>
                </a:lnTo>
                <a:lnTo>
                  <a:pt x="1701" y="1805"/>
                </a:lnTo>
                <a:lnTo>
                  <a:pt x="1730" y="1792"/>
                </a:lnTo>
                <a:lnTo>
                  <a:pt x="1759" y="1780"/>
                </a:lnTo>
                <a:lnTo>
                  <a:pt x="1789" y="1770"/>
                </a:lnTo>
                <a:lnTo>
                  <a:pt x="1819" y="1760"/>
                </a:lnTo>
                <a:lnTo>
                  <a:pt x="1850" y="1752"/>
                </a:lnTo>
                <a:lnTo>
                  <a:pt x="1881" y="1745"/>
                </a:lnTo>
                <a:lnTo>
                  <a:pt x="1914" y="1740"/>
                </a:lnTo>
                <a:lnTo>
                  <a:pt x="1947" y="1735"/>
                </a:lnTo>
                <a:lnTo>
                  <a:pt x="1979" y="1732"/>
                </a:lnTo>
                <a:lnTo>
                  <a:pt x="2014" y="1730"/>
                </a:lnTo>
                <a:lnTo>
                  <a:pt x="2047" y="1729"/>
                </a:lnTo>
                <a:lnTo>
                  <a:pt x="2083" y="1730"/>
                </a:lnTo>
                <a:lnTo>
                  <a:pt x="2119" y="1732"/>
                </a:lnTo>
                <a:lnTo>
                  <a:pt x="2149" y="1734"/>
                </a:lnTo>
                <a:lnTo>
                  <a:pt x="2179" y="1737"/>
                </a:lnTo>
                <a:lnTo>
                  <a:pt x="2208" y="1742"/>
                </a:lnTo>
                <a:lnTo>
                  <a:pt x="2238" y="1747"/>
                </a:lnTo>
                <a:lnTo>
                  <a:pt x="2267" y="1754"/>
                </a:lnTo>
                <a:lnTo>
                  <a:pt x="2294" y="1762"/>
                </a:lnTo>
                <a:lnTo>
                  <a:pt x="2322" y="1770"/>
                </a:lnTo>
                <a:lnTo>
                  <a:pt x="2349" y="1779"/>
                </a:lnTo>
                <a:lnTo>
                  <a:pt x="2376" y="1789"/>
                </a:lnTo>
                <a:lnTo>
                  <a:pt x="2401" y="1801"/>
                </a:lnTo>
                <a:lnTo>
                  <a:pt x="2426" y="1813"/>
                </a:lnTo>
                <a:lnTo>
                  <a:pt x="2452" y="1827"/>
                </a:lnTo>
                <a:lnTo>
                  <a:pt x="2476" y="1841"/>
                </a:lnTo>
                <a:lnTo>
                  <a:pt x="2501" y="1856"/>
                </a:lnTo>
                <a:lnTo>
                  <a:pt x="2524" y="1873"/>
                </a:lnTo>
                <a:lnTo>
                  <a:pt x="2548" y="1890"/>
                </a:lnTo>
                <a:lnTo>
                  <a:pt x="2570" y="1908"/>
                </a:lnTo>
                <a:lnTo>
                  <a:pt x="2591" y="1928"/>
                </a:lnTo>
                <a:lnTo>
                  <a:pt x="2612" y="1948"/>
                </a:lnTo>
                <a:lnTo>
                  <a:pt x="2631" y="1969"/>
                </a:lnTo>
                <a:lnTo>
                  <a:pt x="2651" y="1992"/>
                </a:lnTo>
                <a:lnTo>
                  <a:pt x="2668" y="2015"/>
                </a:lnTo>
                <a:lnTo>
                  <a:pt x="2684" y="2040"/>
                </a:lnTo>
                <a:lnTo>
                  <a:pt x="2700" y="2065"/>
                </a:lnTo>
                <a:lnTo>
                  <a:pt x="2715" y="2091"/>
                </a:lnTo>
                <a:lnTo>
                  <a:pt x="2729" y="2118"/>
                </a:lnTo>
                <a:lnTo>
                  <a:pt x="2742" y="2146"/>
                </a:lnTo>
                <a:lnTo>
                  <a:pt x="2754" y="2175"/>
                </a:lnTo>
                <a:lnTo>
                  <a:pt x="2767" y="2205"/>
                </a:lnTo>
                <a:lnTo>
                  <a:pt x="2778" y="2235"/>
                </a:lnTo>
                <a:lnTo>
                  <a:pt x="2788" y="2266"/>
                </a:lnTo>
                <a:lnTo>
                  <a:pt x="2797" y="2297"/>
                </a:lnTo>
                <a:lnTo>
                  <a:pt x="2796" y="2305"/>
                </a:lnTo>
                <a:lnTo>
                  <a:pt x="2794" y="2314"/>
                </a:lnTo>
                <a:lnTo>
                  <a:pt x="2788" y="2329"/>
                </a:lnTo>
                <a:lnTo>
                  <a:pt x="2781" y="2343"/>
                </a:lnTo>
                <a:lnTo>
                  <a:pt x="2771" y="2356"/>
                </a:lnTo>
                <a:lnTo>
                  <a:pt x="2760" y="2368"/>
                </a:lnTo>
                <a:lnTo>
                  <a:pt x="2753" y="2373"/>
                </a:lnTo>
                <a:lnTo>
                  <a:pt x="2746" y="2377"/>
                </a:lnTo>
                <a:lnTo>
                  <a:pt x="2739" y="2381"/>
                </a:lnTo>
                <a:lnTo>
                  <a:pt x="2732" y="2384"/>
                </a:lnTo>
                <a:lnTo>
                  <a:pt x="2724" y="2387"/>
                </a:lnTo>
                <a:lnTo>
                  <a:pt x="2717" y="2389"/>
                </a:lnTo>
                <a:lnTo>
                  <a:pt x="2709" y="2390"/>
                </a:lnTo>
                <a:lnTo>
                  <a:pt x="2699" y="2391"/>
                </a:lnTo>
                <a:lnTo>
                  <a:pt x="2691" y="2391"/>
                </a:lnTo>
                <a:lnTo>
                  <a:pt x="2682" y="2390"/>
                </a:lnTo>
                <a:lnTo>
                  <a:pt x="2673" y="2389"/>
                </a:lnTo>
                <a:lnTo>
                  <a:pt x="2664" y="2386"/>
                </a:lnTo>
                <a:lnTo>
                  <a:pt x="2655" y="2383"/>
                </a:lnTo>
                <a:lnTo>
                  <a:pt x="2645" y="2379"/>
                </a:lnTo>
                <a:lnTo>
                  <a:pt x="2635" y="2374"/>
                </a:lnTo>
                <a:lnTo>
                  <a:pt x="2626" y="2367"/>
                </a:lnTo>
                <a:lnTo>
                  <a:pt x="2616" y="2359"/>
                </a:lnTo>
                <a:lnTo>
                  <a:pt x="2607" y="2351"/>
                </a:lnTo>
                <a:lnTo>
                  <a:pt x="2597" y="2342"/>
                </a:lnTo>
                <a:lnTo>
                  <a:pt x="2587" y="2331"/>
                </a:lnTo>
                <a:lnTo>
                  <a:pt x="2577" y="2320"/>
                </a:lnTo>
                <a:lnTo>
                  <a:pt x="2568" y="2306"/>
                </a:lnTo>
                <a:lnTo>
                  <a:pt x="2551" y="2259"/>
                </a:lnTo>
                <a:lnTo>
                  <a:pt x="2533" y="2217"/>
                </a:lnTo>
                <a:lnTo>
                  <a:pt x="2517" y="2178"/>
                </a:lnTo>
                <a:lnTo>
                  <a:pt x="2501" y="2144"/>
                </a:lnTo>
                <a:lnTo>
                  <a:pt x="2492" y="2128"/>
                </a:lnTo>
                <a:lnTo>
                  <a:pt x="2482" y="2113"/>
                </a:lnTo>
                <a:lnTo>
                  <a:pt x="2472" y="2098"/>
                </a:lnTo>
                <a:lnTo>
                  <a:pt x="2461" y="2083"/>
                </a:lnTo>
                <a:lnTo>
                  <a:pt x="2450" y="2069"/>
                </a:lnTo>
                <a:lnTo>
                  <a:pt x="2438" y="2055"/>
                </a:lnTo>
                <a:lnTo>
                  <a:pt x="2424" y="2042"/>
                </a:lnTo>
                <a:lnTo>
                  <a:pt x="2410" y="2027"/>
                </a:lnTo>
                <a:lnTo>
                  <a:pt x="2395" y="2014"/>
                </a:lnTo>
                <a:lnTo>
                  <a:pt x="2379" y="2002"/>
                </a:lnTo>
                <a:lnTo>
                  <a:pt x="2363" y="1990"/>
                </a:lnTo>
                <a:lnTo>
                  <a:pt x="2347" y="1978"/>
                </a:lnTo>
                <a:lnTo>
                  <a:pt x="2330" y="1968"/>
                </a:lnTo>
                <a:lnTo>
                  <a:pt x="2313" y="1959"/>
                </a:lnTo>
                <a:lnTo>
                  <a:pt x="2296" y="1950"/>
                </a:lnTo>
                <a:lnTo>
                  <a:pt x="2278" y="1942"/>
                </a:lnTo>
                <a:lnTo>
                  <a:pt x="2260" y="1935"/>
                </a:lnTo>
                <a:lnTo>
                  <a:pt x="2242" y="1929"/>
                </a:lnTo>
                <a:lnTo>
                  <a:pt x="2223" y="1922"/>
                </a:lnTo>
                <a:lnTo>
                  <a:pt x="2204" y="1918"/>
                </a:lnTo>
                <a:lnTo>
                  <a:pt x="2184" y="1913"/>
                </a:lnTo>
                <a:lnTo>
                  <a:pt x="2165" y="1910"/>
                </a:lnTo>
                <a:lnTo>
                  <a:pt x="2144" y="1908"/>
                </a:lnTo>
                <a:lnTo>
                  <a:pt x="2124" y="1906"/>
                </a:lnTo>
                <a:lnTo>
                  <a:pt x="2101" y="1905"/>
                </a:lnTo>
                <a:lnTo>
                  <a:pt x="2079" y="1904"/>
                </a:lnTo>
                <a:lnTo>
                  <a:pt x="2058" y="1905"/>
                </a:lnTo>
                <a:lnTo>
                  <a:pt x="2036" y="1906"/>
                </a:lnTo>
                <a:lnTo>
                  <a:pt x="2016" y="1908"/>
                </a:lnTo>
                <a:lnTo>
                  <a:pt x="1996" y="1912"/>
                </a:lnTo>
                <a:lnTo>
                  <a:pt x="1976" y="1916"/>
                </a:lnTo>
                <a:lnTo>
                  <a:pt x="1958" y="1920"/>
                </a:lnTo>
                <a:lnTo>
                  <a:pt x="1940" y="1927"/>
                </a:lnTo>
                <a:lnTo>
                  <a:pt x="1921" y="1934"/>
                </a:lnTo>
                <a:lnTo>
                  <a:pt x="1904" y="1941"/>
                </a:lnTo>
                <a:lnTo>
                  <a:pt x="1887" y="1950"/>
                </a:lnTo>
                <a:lnTo>
                  <a:pt x="1870" y="1959"/>
                </a:lnTo>
                <a:lnTo>
                  <a:pt x="1855" y="1969"/>
                </a:lnTo>
                <a:lnTo>
                  <a:pt x="1839" y="1981"/>
                </a:lnTo>
                <a:lnTo>
                  <a:pt x="1824" y="1993"/>
                </a:lnTo>
                <a:lnTo>
                  <a:pt x="1810" y="2005"/>
                </a:lnTo>
                <a:lnTo>
                  <a:pt x="1797" y="2018"/>
                </a:lnTo>
                <a:lnTo>
                  <a:pt x="1784" y="2031"/>
                </a:lnTo>
                <a:lnTo>
                  <a:pt x="1772" y="2045"/>
                </a:lnTo>
                <a:lnTo>
                  <a:pt x="1761" y="2059"/>
                </a:lnTo>
                <a:lnTo>
                  <a:pt x="1752" y="2073"/>
                </a:lnTo>
                <a:lnTo>
                  <a:pt x="1743" y="2087"/>
                </a:lnTo>
                <a:lnTo>
                  <a:pt x="1735" y="2103"/>
                </a:lnTo>
                <a:lnTo>
                  <a:pt x="1728" y="2118"/>
                </a:lnTo>
                <a:lnTo>
                  <a:pt x="1720" y="2133"/>
                </a:lnTo>
                <a:lnTo>
                  <a:pt x="1715" y="2150"/>
                </a:lnTo>
                <a:lnTo>
                  <a:pt x="1711" y="2166"/>
                </a:lnTo>
                <a:lnTo>
                  <a:pt x="1707" y="2182"/>
                </a:lnTo>
                <a:lnTo>
                  <a:pt x="1704" y="2199"/>
                </a:lnTo>
                <a:lnTo>
                  <a:pt x="1702" y="2216"/>
                </a:lnTo>
                <a:lnTo>
                  <a:pt x="1701" y="2234"/>
                </a:lnTo>
                <a:lnTo>
                  <a:pt x="1702" y="2258"/>
                </a:lnTo>
                <a:lnTo>
                  <a:pt x="1703" y="2286"/>
                </a:lnTo>
                <a:lnTo>
                  <a:pt x="1706" y="2319"/>
                </a:lnTo>
                <a:lnTo>
                  <a:pt x="1710" y="2354"/>
                </a:lnTo>
                <a:lnTo>
                  <a:pt x="1716" y="2396"/>
                </a:lnTo>
                <a:lnTo>
                  <a:pt x="1725" y="2441"/>
                </a:lnTo>
                <a:lnTo>
                  <a:pt x="1734" y="2491"/>
                </a:lnTo>
                <a:lnTo>
                  <a:pt x="1745" y="2545"/>
                </a:lnTo>
                <a:lnTo>
                  <a:pt x="2179" y="2552"/>
                </a:lnTo>
                <a:lnTo>
                  <a:pt x="2195" y="2554"/>
                </a:lnTo>
                <a:lnTo>
                  <a:pt x="2212" y="2556"/>
                </a:lnTo>
                <a:lnTo>
                  <a:pt x="2226" y="2560"/>
                </a:lnTo>
                <a:lnTo>
                  <a:pt x="2241" y="2566"/>
                </a:lnTo>
                <a:lnTo>
                  <a:pt x="2254" y="2572"/>
                </a:lnTo>
                <a:lnTo>
                  <a:pt x="2268" y="2580"/>
                </a:lnTo>
                <a:lnTo>
                  <a:pt x="2280" y="2589"/>
                </a:lnTo>
                <a:lnTo>
                  <a:pt x="2291" y="2598"/>
                </a:lnTo>
                <a:lnTo>
                  <a:pt x="2302" y="2609"/>
                </a:lnTo>
                <a:lnTo>
                  <a:pt x="2311" y="2620"/>
                </a:lnTo>
                <a:lnTo>
                  <a:pt x="2319" y="2632"/>
                </a:lnTo>
                <a:lnTo>
                  <a:pt x="2326" y="2645"/>
                </a:lnTo>
                <a:lnTo>
                  <a:pt x="2332" y="2658"/>
                </a:lnTo>
                <a:lnTo>
                  <a:pt x="2336" y="2672"/>
                </a:lnTo>
                <a:lnTo>
                  <a:pt x="2339" y="2685"/>
                </a:lnTo>
                <a:lnTo>
                  <a:pt x="2340" y="2701"/>
                </a:lnTo>
                <a:lnTo>
                  <a:pt x="2339" y="2715"/>
                </a:lnTo>
                <a:lnTo>
                  <a:pt x="2337" y="2729"/>
                </a:lnTo>
                <a:lnTo>
                  <a:pt x="2334" y="2742"/>
                </a:lnTo>
                <a:lnTo>
                  <a:pt x="2329" y="2756"/>
                </a:lnTo>
                <a:lnTo>
                  <a:pt x="2323" y="2769"/>
                </a:lnTo>
                <a:lnTo>
                  <a:pt x="2314" y="2780"/>
                </a:lnTo>
                <a:lnTo>
                  <a:pt x="2306" y="2791"/>
                </a:lnTo>
                <a:lnTo>
                  <a:pt x="2296" y="2801"/>
                </a:lnTo>
                <a:lnTo>
                  <a:pt x="2285" y="2811"/>
                </a:lnTo>
                <a:lnTo>
                  <a:pt x="2274" y="2819"/>
                </a:lnTo>
                <a:lnTo>
                  <a:pt x="2260" y="2826"/>
                </a:lnTo>
                <a:lnTo>
                  <a:pt x="2246" y="2832"/>
                </a:lnTo>
                <a:lnTo>
                  <a:pt x="2232" y="2837"/>
                </a:lnTo>
                <a:lnTo>
                  <a:pt x="2217" y="2841"/>
                </a:lnTo>
                <a:lnTo>
                  <a:pt x="2201" y="2843"/>
                </a:lnTo>
                <a:lnTo>
                  <a:pt x="2185" y="2843"/>
                </a:lnTo>
                <a:lnTo>
                  <a:pt x="1814" y="2843"/>
                </a:lnTo>
                <a:lnTo>
                  <a:pt x="1840" y="2948"/>
                </a:lnTo>
                <a:lnTo>
                  <a:pt x="1850" y="2993"/>
                </a:lnTo>
                <a:lnTo>
                  <a:pt x="1859" y="3032"/>
                </a:lnTo>
                <a:lnTo>
                  <a:pt x="2183" y="3027"/>
                </a:lnTo>
                <a:lnTo>
                  <a:pt x="2199" y="3027"/>
                </a:lnTo>
                <a:lnTo>
                  <a:pt x="2215" y="3029"/>
                </a:lnTo>
                <a:lnTo>
                  <a:pt x="2230" y="3032"/>
                </a:lnTo>
                <a:lnTo>
                  <a:pt x="2244" y="3036"/>
                </a:lnTo>
                <a:lnTo>
                  <a:pt x="2257" y="3042"/>
                </a:lnTo>
                <a:lnTo>
                  <a:pt x="2270" y="3048"/>
                </a:lnTo>
                <a:lnTo>
                  <a:pt x="2282" y="3055"/>
                </a:lnTo>
                <a:lnTo>
                  <a:pt x="2292" y="3064"/>
                </a:lnTo>
                <a:lnTo>
                  <a:pt x="2302" y="3073"/>
                </a:lnTo>
                <a:lnTo>
                  <a:pt x="2310" y="3085"/>
                </a:lnTo>
                <a:lnTo>
                  <a:pt x="2317" y="3095"/>
                </a:lnTo>
                <a:lnTo>
                  <a:pt x="2324" y="3107"/>
                </a:lnTo>
                <a:lnTo>
                  <a:pt x="2328" y="3119"/>
                </a:lnTo>
                <a:lnTo>
                  <a:pt x="2331" y="3133"/>
                </a:lnTo>
                <a:lnTo>
                  <a:pt x="2333" y="3147"/>
                </a:lnTo>
                <a:lnTo>
                  <a:pt x="2333" y="3160"/>
                </a:lnTo>
                <a:lnTo>
                  <a:pt x="2331" y="3174"/>
                </a:lnTo>
                <a:lnTo>
                  <a:pt x="2328" y="3188"/>
                </a:lnTo>
                <a:lnTo>
                  <a:pt x="2324" y="3202"/>
                </a:lnTo>
                <a:lnTo>
                  <a:pt x="2317" y="3214"/>
                </a:lnTo>
                <a:lnTo>
                  <a:pt x="2310" y="3226"/>
                </a:lnTo>
                <a:lnTo>
                  <a:pt x="2302" y="3238"/>
                </a:lnTo>
                <a:lnTo>
                  <a:pt x="2293" y="3249"/>
                </a:lnTo>
                <a:lnTo>
                  <a:pt x="2283" y="3259"/>
                </a:lnTo>
                <a:lnTo>
                  <a:pt x="2271" y="3269"/>
                </a:lnTo>
                <a:lnTo>
                  <a:pt x="2258" y="3277"/>
                </a:lnTo>
                <a:lnTo>
                  <a:pt x="2245" y="3284"/>
                </a:lnTo>
                <a:lnTo>
                  <a:pt x="2232" y="3291"/>
                </a:lnTo>
                <a:lnTo>
                  <a:pt x="2218" y="3297"/>
                </a:lnTo>
                <a:lnTo>
                  <a:pt x="2202" y="3301"/>
                </a:lnTo>
                <a:lnTo>
                  <a:pt x="2187" y="3304"/>
                </a:lnTo>
                <a:lnTo>
                  <a:pt x="2171" y="3306"/>
                </a:lnTo>
                <a:lnTo>
                  <a:pt x="1867" y="3316"/>
                </a:lnTo>
                <a:lnTo>
                  <a:pt x="1865" y="3343"/>
                </a:lnTo>
                <a:lnTo>
                  <a:pt x="1862" y="3367"/>
                </a:lnTo>
                <a:lnTo>
                  <a:pt x="1857" y="3395"/>
                </a:lnTo>
                <a:lnTo>
                  <a:pt x="1852" y="3422"/>
                </a:lnTo>
                <a:lnTo>
                  <a:pt x="1847" y="3448"/>
                </a:lnTo>
                <a:lnTo>
                  <a:pt x="1840" y="3474"/>
                </a:lnTo>
                <a:lnTo>
                  <a:pt x="1833" y="3498"/>
                </a:lnTo>
                <a:lnTo>
                  <a:pt x="1823" y="3522"/>
                </a:lnTo>
                <a:lnTo>
                  <a:pt x="1814" y="3545"/>
                </a:lnTo>
                <a:lnTo>
                  <a:pt x="1803" y="3568"/>
                </a:lnTo>
                <a:lnTo>
                  <a:pt x="1791" y="3590"/>
                </a:lnTo>
                <a:lnTo>
                  <a:pt x="1778" y="3612"/>
                </a:lnTo>
                <a:lnTo>
                  <a:pt x="1761" y="3634"/>
                </a:lnTo>
                <a:lnTo>
                  <a:pt x="1745" y="3655"/>
                </a:lnTo>
                <a:lnTo>
                  <a:pt x="1726" y="3676"/>
                </a:lnTo>
                <a:lnTo>
                  <a:pt x="1705" y="3698"/>
                </a:lnTo>
                <a:lnTo>
                  <a:pt x="1682" y="3718"/>
                </a:lnTo>
                <a:lnTo>
                  <a:pt x="1657" y="3740"/>
                </a:lnTo>
                <a:lnTo>
                  <a:pt x="1686" y="3736"/>
                </a:lnTo>
                <a:lnTo>
                  <a:pt x="1708" y="3732"/>
                </a:lnTo>
                <a:lnTo>
                  <a:pt x="1729" y="3731"/>
                </a:lnTo>
                <a:lnTo>
                  <a:pt x="1746" y="3731"/>
                </a:lnTo>
                <a:lnTo>
                  <a:pt x="1781" y="3734"/>
                </a:lnTo>
                <a:lnTo>
                  <a:pt x="1801" y="3736"/>
                </a:lnTo>
                <a:lnTo>
                  <a:pt x="1824" y="3736"/>
                </a:lnTo>
                <a:lnTo>
                  <a:pt x="1861" y="3737"/>
                </a:lnTo>
                <a:lnTo>
                  <a:pt x="1898" y="3738"/>
                </a:lnTo>
                <a:lnTo>
                  <a:pt x="1934" y="3739"/>
                </a:lnTo>
                <a:lnTo>
                  <a:pt x="1973" y="3741"/>
                </a:lnTo>
                <a:lnTo>
                  <a:pt x="2012" y="3744"/>
                </a:lnTo>
                <a:lnTo>
                  <a:pt x="2051" y="3748"/>
                </a:lnTo>
                <a:lnTo>
                  <a:pt x="2090" y="3752"/>
                </a:lnTo>
                <a:lnTo>
                  <a:pt x="2130" y="3757"/>
                </a:lnTo>
                <a:lnTo>
                  <a:pt x="2191" y="3764"/>
                </a:lnTo>
                <a:lnTo>
                  <a:pt x="2247" y="3769"/>
                </a:lnTo>
                <a:lnTo>
                  <a:pt x="2297" y="3772"/>
                </a:lnTo>
                <a:lnTo>
                  <a:pt x="2343" y="3774"/>
                </a:lnTo>
                <a:lnTo>
                  <a:pt x="2384" y="3775"/>
                </a:lnTo>
                <a:lnTo>
                  <a:pt x="2419" y="3775"/>
                </a:lnTo>
                <a:lnTo>
                  <a:pt x="2450" y="3774"/>
                </a:lnTo>
                <a:lnTo>
                  <a:pt x="2476" y="3771"/>
                </a:lnTo>
                <a:lnTo>
                  <a:pt x="2502" y="3767"/>
                </a:lnTo>
                <a:lnTo>
                  <a:pt x="2530" y="3761"/>
                </a:lnTo>
                <a:lnTo>
                  <a:pt x="2561" y="3752"/>
                </a:lnTo>
                <a:lnTo>
                  <a:pt x="2595" y="3740"/>
                </a:lnTo>
                <a:lnTo>
                  <a:pt x="2629" y="3725"/>
                </a:lnTo>
                <a:lnTo>
                  <a:pt x="2646" y="3717"/>
                </a:lnTo>
                <a:lnTo>
                  <a:pt x="2664" y="3708"/>
                </a:lnTo>
                <a:lnTo>
                  <a:pt x="2682" y="3698"/>
                </a:lnTo>
                <a:lnTo>
                  <a:pt x="2699" y="3687"/>
                </a:lnTo>
                <a:lnTo>
                  <a:pt x="2718" y="3675"/>
                </a:lnTo>
                <a:lnTo>
                  <a:pt x="2735" y="3663"/>
                </a:lnTo>
                <a:lnTo>
                  <a:pt x="2751" y="3661"/>
                </a:lnTo>
                <a:lnTo>
                  <a:pt x="2767" y="3660"/>
                </a:lnTo>
                <a:lnTo>
                  <a:pt x="2782" y="3661"/>
                </a:lnTo>
                <a:lnTo>
                  <a:pt x="2795" y="3664"/>
                </a:lnTo>
                <a:lnTo>
                  <a:pt x="2808" y="3669"/>
                </a:lnTo>
                <a:lnTo>
                  <a:pt x="2814" y="3672"/>
                </a:lnTo>
                <a:lnTo>
                  <a:pt x="2819" y="3675"/>
                </a:lnTo>
                <a:lnTo>
                  <a:pt x="2824" y="3679"/>
                </a:lnTo>
                <a:lnTo>
                  <a:pt x="2828" y="3684"/>
                </a:lnTo>
                <a:lnTo>
                  <a:pt x="2832" y="3689"/>
                </a:lnTo>
                <a:lnTo>
                  <a:pt x="2835" y="3695"/>
                </a:lnTo>
                <a:lnTo>
                  <a:pt x="2837" y="3701"/>
                </a:lnTo>
                <a:lnTo>
                  <a:pt x="2839" y="3707"/>
                </a:lnTo>
                <a:lnTo>
                  <a:pt x="2840" y="3714"/>
                </a:lnTo>
                <a:lnTo>
                  <a:pt x="2841" y="3722"/>
                </a:lnTo>
                <a:lnTo>
                  <a:pt x="2840" y="3730"/>
                </a:lnTo>
                <a:lnTo>
                  <a:pt x="2839" y="3740"/>
                </a:lnTo>
                <a:lnTo>
                  <a:pt x="2837" y="3749"/>
                </a:lnTo>
                <a:lnTo>
                  <a:pt x="2834" y="3759"/>
                </a:lnTo>
                <a:lnTo>
                  <a:pt x="2831" y="3769"/>
                </a:lnTo>
                <a:lnTo>
                  <a:pt x="2826" y="3780"/>
                </a:lnTo>
                <a:lnTo>
                  <a:pt x="2820" y="3792"/>
                </a:lnTo>
                <a:lnTo>
                  <a:pt x="2814" y="3804"/>
                </a:lnTo>
                <a:lnTo>
                  <a:pt x="2797" y="3830"/>
                </a:lnTo>
                <a:lnTo>
                  <a:pt x="2776" y="38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91440" tIns="45720" rIns="91440" bIns="4572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40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881201" y="4498875"/>
            <a:ext cx="275659" cy="207263"/>
            <a:chOff x="2231238" y="1865312"/>
            <a:chExt cx="514350" cy="386732"/>
          </a:xfrm>
          <a:solidFill>
            <a:schemeClr val="bg1"/>
          </a:solidFill>
        </p:grpSpPr>
        <p:sp>
          <p:nvSpPr>
            <p:cNvPr id="19" name="Freeform 11">
              <a:hlinkClick r:id="rId3"/>
            </p:cNvPr>
            <p:cNvSpPr/>
            <p:nvPr/>
          </p:nvSpPr>
          <p:spPr bwMode="auto">
            <a:xfrm>
              <a:off x="2231238" y="1993281"/>
              <a:ext cx="514350" cy="258763"/>
            </a:xfrm>
            <a:custGeom>
              <a:avLst/>
              <a:gdLst>
                <a:gd name="T0" fmla="*/ 324 w 324"/>
                <a:gd name="T1" fmla="*/ 0 h 163"/>
                <a:gd name="T2" fmla="*/ 270 w 324"/>
                <a:gd name="T3" fmla="*/ 163 h 163"/>
                <a:gd name="T4" fmla="*/ 0 w 324"/>
                <a:gd name="T5" fmla="*/ 163 h 163"/>
                <a:gd name="T6" fmla="*/ 54 w 324"/>
                <a:gd name="T7" fmla="*/ 0 h 163"/>
                <a:gd name="T8" fmla="*/ 324 w 324"/>
                <a:gd name="T9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" h="163">
                  <a:moveTo>
                    <a:pt x="324" y="0"/>
                  </a:moveTo>
                  <a:lnTo>
                    <a:pt x="270" y="163"/>
                  </a:lnTo>
                  <a:lnTo>
                    <a:pt x="0" y="163"/>
                  </a:lnTo>
                  <a:lnTo>
                    <a:pt x="54" y="0"/>
                  </a:lnTo>
                  <a:lnTo>
                    <a:pt x="324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35">
                <a:solidFill>
                  <a:prstClr val="white"/>
                </a:solidFill>
              </a:endParaRPr>
            </a:p>
          </p:txBody>
        </p:sp>
        <p:sp>
          <p:nvSpPr>
            <p:cNvPr id="20" name="Freeform 12"/>
            <p:cNvSpPr/>
            <p:nvPr/>
          </p:nvSpPr>
          <p:spPr bwMode="auto">
            <a:xfrm>
              <a:off x="2236788" y="1865312"/>
              <a:ext cx="449262" cy="338138"/>
            </a:xfrm>
            <a:custGeom>
              <a:avLst/>
              <a:gdLst>
                <a:gd name="T0" fmla="*/ 44 w 283"/>
                <a:gd name="T1" fmla="*/ 81 h 213"/>
                <a:gd name="T2" fmla="*/ 49 w 283"/>
                <a:gd name="T3" fmla="*/ 71 h 213"/>
                <a:gd name="T4" fmla="*/ 59 w 283"/>
                <a:gd name="T5" fmla="*/ 71 h 213"/>
                <a:gd name="T6" fmla="*/ 283 w 283"/>
                <a:gd name="T7" fmla="*/ 71 h 213"/>
                <a:gd name="T8" fmla="*/ 283 w 283"/>
                <a:gd name="T9" fmla="*/ 43 h 213"/>
                <a:gd name="T10" fmla="*/ 184 w 283"/>
                <a:gd name="T11" fmla="*/ 43 h 213"/>
                <a:gd name="T12" fmla="*/ 149 w 283"/>
                <a:gd name="T13" fmla="*/ 0 h 213"/>
                <a:gd name="T14" fmla="*/ 18 w 283"/>
                <a:gd name="T15" fmla="*/ 0 h 213"/>
                <a:gd name="T16" fmla="*/ 0 w 283"/>
                <a:gd name="T17" fmla="*/ 43 h 213"/>
                <a:gd name="T18" fmla="*/ 0 w 283"/>
                <a:gd name="T19" fmla="*/ 213 h 213"/>
                <a:gd name="T20" fmla="*/ 44 w 283"/>
                <a:gd name="T21" fmla="*/ 8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3" h="213">
                  <a:moveTo>
                    <a:pt x="44" y="81"/>
                  </a:moveTo>
                  <a:lnTo>
                    <a:pt x="49" y="71"/>
                  </a:lnTo>
                  <a:lnTo>
                    <a:pt x="59" y="71"/>
                  </a:lnTo>
                  <a:lnTo>
                    <a:pt x="283" y="71"/>
                  </a:lnTo>
                  <a:lnTo>
                    <a:pt x="283" y="43"/>
                  </a:lnTo>
                  <a:lnTo>
                    <a:pt x="184" y="43"/>
                  </a:lnTo>
                  <a:lnTo>
                    <a:pt x="149" y="0"/>
                  </a:lnTo>
                  <a:lnTo>
                    <a:pt x="18" y="0"/>
                  </a:lnTo>
                  <a:lnTo>
                    <a:pt x="0" y="43"/>
                  </a:lnTo>
                  <a:lnTo>
                    <a:pt x="0" y="213"/>
                  </a:lnTo>
                  <a:lnTo>
                    <a:pt x="44" y="8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35">
                <a:solidFill>
                  <a:prstClr val="white"/>
                </a:solidFill>
              </a:endParaRPr>
            </a:p>
          </p:txBody>
        </p:sp>
      </p:grpSp>
      <p:sp>
        <p:nvSpPr>
          <p:cNvPr id="54" name="Freeform 134"/>
          <p:cNvSpPr/>
          <p:nvPr/>
        </p:nvSpPr>
        <p:spPr bwMode="auto">
          <a:xfrm>
            <a:off x="4558752" y="4440832"/>
            <a:ext cx="143883" cy="322288"/>
          </a:xfrm>
          <a:custGeom>
            <a:avLst/>
            <a:gdLst>
              <a:gd name="T0" fmla="*/ 18 w 21"/>
              <a:gd name="T1" fmla="*/ 26 h 47"/>
              <a:gd name="T2" fmla="*/ 18 w 21"/>
              <a:gd name="T3" fmla="*/ 2 h 47"/>
              <a:gd name="T4" fmla="*/ 16 w 21"/>
              <a:gd name="T5" fmla="*/ 0 h 47"/>
              <a:gd name="T6" fmla="*/ 14 w 21"/>
              <a:gd name="T7" fmla="*/ 2 h 47"/>
              <a:gd name="T8" fmla="*/ 14 w 21"/>
              <a:gd name="T9" fmla="*/ 26 h 47"/>
              <a:gd name="T10" fmla="*/ 11 w 21"/>
              <a:gd name="T11" fmla="*/ 30 h 47"/>
              <a:gd name="T12" fmla="*/ 12 w 21"/>
              <a:gd name="T13" fmla="*/ 32 h 47"/>
              <a:gd name="T14" fmla="*/ 1 w 21"/>
              <a:gd name="T15" fmla="*/ 43 h 47"/>
              <a:gd name="T16" fmla="*/ 1 w 21"/>
              <a:gd name="T17" fmla="*/ 46 h 47"/>
              <a:gd name="T18" fmla="*/ 3 w 21"/>
              <a:gd name="T19" fmla="*/ 47 h 47"/>
              <a:gd name="T20" fmla="*/ 4 w 21"/>
              <a:gd name="T21" fmla="*/ 46 h 47"/>
              <a:gd name="T22" fmla="*/ 15 w 21"/>
              <a:gd name="T23" fmla="*/ 34 h 47"/>
              <a:gd name="T24" fmla="*/ 16 w 21"/>
              <a:gd name="T25" fmla="*/ 35 h 47"/>
              <a:gd name="T26" fmla="*/ 21 w 21"/>
              <a:gd name="T27" fmla="*/ 30 h 47"/>
              <a:gd name="T28" fmla="*/ 18 w 21"/>
              <a:gd name="T29" fmla="*/ 26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1" h="47">
                <a:moveTo>
                  <a:pt x="18" y="26"/>
                </a:moveTo>
                <a:cubicBezTo>
                  <a:pt x="18" y="2"/>
                  <a:pt x="18" y="2"/>
                  <a:pt x="18" y="2"/>
                </a:cubicBezTo>
                <a:cubicBezTo>
                  <a:pt x="18" y="0"/>
                  <a:pt x="17" y="0"/>
                  <a:pt x="16" y="0"/>
                </a:cubicBezTo>
                <a:cubicBezTo>
                  <a:pt x="15" y="0"/>
                  <a:pt x="14" y="0"/>
                  <a:pt x="14" y="2"/>
                </a:cubicBezTo>
                <a:cubicBezTo>
                  <a:pt x="14" y="26"/>
                  <a:pt x="14" y="26"/>
                  <a:pt x="14" y="26"/>
                </a:cubicBezTo>
                <a:cubicBezTo>
                  <a:pt x="12" y="26"/>
                  <a:pt x="11" y="28"/>
                  <a:pt x="11" y="30"/>
                </a:cubicBezTo>
                <a:cubicBezTo>
                  <a:pt x="11" y="30"/>
                  <a:pt x="11" y="31"/>
                  <a:pt x="12" y="32"/>
                </a:cubicBezTo>
                <a:cubicBezTo>
                  <a:pt x="1" y="43"/>
                  <a:pt x="1" y="43"/>
                  <a:pt x="1" y="43"/>
                </a:cubicBezTo>
                <a:cubicBezTo>
                  <a:pt x="0" y="44"/>
                  <a:pt x="0" y="46"/>
                  <a:pt x="1" y="46"/>
                </a:cubicBezTo>
                <a:cubicBezTo>
                  <a:pt x="2" y="47"/>
                  <a:pt x="2" y="47"/>
                  <a:pt x="3" y="47"/>
                </a:cubicBezTo>
                <a:cubicBezTo>
                  <a:pt x="3" y="47"/>
                  <a:pt x="4" y="47"/>
                  <a:pt x="4" y="46"/>
                </a:cubicBezTo>
                <a:cubicBezTo>
                  <a:pt x="15" y="34"/>
                  <a:pt x="15" y="34"/>
                  <a:pt x="15" y="34"/>
                </a:cubicBezTo>
                <a:cubicBezTo>
                  <a:pt x="15" y="35"/>
                  <a:pt x="16" y="35"/>
                  <a:pt x="16" y="35"/>
                </a:cubicBezTo>
                <a:cubicBezTo>
                  <a:pt x="19" y="35"/>
                  <a:pt x="21" y="32"/>
                  <a:pt x="21" y="30"/>
                </a:cubicBezTo>
                <a:cubicBezTo>
                  <a:pt x="21" y="28"/>
                  <a:pt x="20" y="26"/>
                  <a:pt x="18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400"/>
          </a:p>
        </p:txBody>
      </p:sp>
      <p:sp>
        <p:nvSpPr>
          <p:cNvPr id="36" name="TextBox 13"/>
          <p:cNvSpPr>
            <a:spLocks noChangeArrowheads="1"/>
          </p:cNvSpPr>
          <p:nvPr/>
        </p:nvSpPr>
        <p:spPr bwMode="auto">
          <a:xfrm>
            <a:off x="617221" y="420855"/>
            <a:ext cx="1841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defTabSz="1097280" fontAlgn="base">
              <a:spcAft>
                <a:spcPct val="0"/>
              </a:spcAft>
              <a:buNone/>
              <a:defRPr/>
            </a:pPr>
            <a:r>
              <a:rPr lang="zh-CN" alt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应用领域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96" grpId="0" animBg="1"/>
      <p:bldP spid="18" grpId="0" animBg="1"/>
      <p:bldP spid="52" grpId="0" animBg="1"/>
      <p:bldP spid="99" grpId="0" animBg="1"/>
      <p:bldP spid="107" grpId="0" animBg="1"/>
      <p:bldP spid="4" grpId="0" animBg="1"/>
      <p:bldP spid="50" grpId="0"/>
      <p:bldP spid="51" grpId="0"/>
      <p:bldP spid="57" grpId="0"/>
      <p:bldP spid="58" grpId="0"/>
      <p:bldP spid="64" grpId="0"/>
      <p:bldP spid="65" grpId="0"/>
      <p:bldP spid="94" grpId="0"/>
      <p:bldP spid="95" grpId="0"/>
      <p:bldP spid="110" grpId="0" animBg="1"/>
      <p:bldP spid="91" grpId="0"/>
      <p:bldP spid="92" grpId="0"/>
      <p:bldP spid="111" grpId="0" animBg="1"/>
      <p:bldP spid="97" grpId="0"/>
      <p:bldP spid="98" grpId="0"/>
      <p:bldP spid="112" grpId="0" animBg="1"/>
      <p:bldP spid="5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5"/>
          <p:cNvSpPr txBox="1">
            <a:spLocks noChangeArrowheads="1"/>
          </p:cNvSpPr>
          <p:nvPr/>
        </p:nvSpPr>
        <p:spPr bwMode="auto">
          <a:xfrm>
            <a:off x="3846830" y="116417"/>
            <a:ext cx="4498346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735" b="1" dirty="0">
                <a:solidFill>
                  <a:srgbClr val="111111"/>
                </a:solidFill>
                <a:latin typeface="+mj-ea"/>
                <a:ea typeface="+mj-ea"/>
              </a:rPr>
              <a:t>研究成果展示及应用</a:t>
            </a:r>
          </a:p>
        </p:txBody>
      </p:sp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4635151" y="710479"/>
            <a:ext cx="292169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ea typeface="方正兰亭黑_GBK"/>
              </a:rPr>
              <a:t>Research methods and processes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10922" y="1117869"/>
            <a:ext cx="37015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占位符 11" descr="/Users/wangpeijia/Downloads/WechatIMG242.jpegWechatIMG24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240321" y="1752968"/>
            <a:ext cx="2740660" cy="1893521"/>
          </a:xfrm>
          <a:prstGeom prst="rect">
            <a:avLst/>
          </a:prstGeom>
        </p:spPr>
      </p:pic>
      <p:pic>
        <p:nvPicPr>
          <p:cNvPr id="7" name="图片占位符 8" descr="/Users/wangpeijia/Downloads/WechatIMG253.jpegWechatIMG25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231742" y="3761927"/>
            <a:ext cx="2771207" cy="1847427"/>
          </a:xfrm>
          <a:prstGeom prst="rect">
            <a:avLst/>
          </a:prstGeom>
        </p:spPr>
      </p:pic>
      <p:pic>
        <p:nvPicPr>
          <p:cNvPr id="8" name="图片占位符 4" descr="/Users/wangpeijia/Downloads/WechatIMG251.jpegWechatIMG25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38437" y="1776015"/>
            <a:ext cx="2771207" cy="1847427"/>
          </a:xfrm>
          <a:prstGeom prst="rect">
            <a:avLst/>
          </a:prstGeom>
        </p:spPr>
      </p:pic>
      <p:pic>
        <p:nvPicPr>
          <p:cNvPr id="9" name="图片占位符 13" descr="/Users/wangpeijia/Downloads/WechatIMG246.jpegWechatIMG24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218353" y="3761927"/>
            <a:ext cx="2771207" cy="184742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38435" y="3741910"/>
            <a:ext cx="2771207" cy="1894775"/>
          </a:xfrm>
          <a:prstGeom prst="rect">
            <a:avLst/>
          </a:prstGeom>
          <a:solidFill>
            <a:srgbClr val="212834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11" name="矩形 10"/>
          <p:cNvSpPr/>
          <p:nvPr/>
        </p:nvSpPr>
        <p:spPr>
          <a:xfrm>
            <a:off x="3231741" y="1752339"/>
            <a:ext cx="2771207" cy="1894775"/>
          </a:xfrm>
          <a:prstGeom prst="rect">
            <a:avLst/>
          </a:prstGeom>
          <a:solidFill>
            <a:srgbClr val="212834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12" name="矩形 11"/>
          <p:cNvSpPr/>
          <p:nvPr/>
        </p:nvSpPr>
        <p:spPr>
          <a:xfrm>
            <a:off x="6225046" y="3738253"/>
            <a:ext cx="2771207" cy="1894775"/>
          </a:xfrm>
          <a:prstGeom prst="rect">
            <a:avLst/>
          </a:prstGeom>
          <a:solidFill>
            <a:srgbClr val="212834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13" name="矩形 12"/>
          <p:cNvSpPr/>
          <p:nvPr/>
        </p:nvSpPr>
        <p:spPr>
          <a:xfrm>
            <a:off x="9218351" y="1752338"/>
            <a:ext cx="2771207" cy="1894775"/>
          </a:xfrm>
          <a:prstGeom prst="rect">
            <a:avLst/>
          </a:prstGeom>
          <a:solidFill>
            <a:srgbClr val="212834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14" name="矩形 13"/>
          <p:cNvSpPr/>
          <p:nvPr/>
        </p:nvSpPr>
        <p:spPr>
          <a:xfrm>
            <a:off x="349192" y="4386959"/>
            <a:ext cx="2572602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/>
        </p:nvSpPr>
        <p:spPr bwMode="auto">
          <a:xfrm>
            <a:off x="449924" y="3994283"/>
            <a:ext cx="2348229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bg1"/>
                </a:solidFill>
                <a:latin typeface="+mj-ea"/>
                <a:ea typeface="+mj-ea"/>
              </a:rPr>
              <a:t>研究成果展示</a:t>
            </a:r>
          </a:p>
        </p:txBody>
      </p:sp>
      <p:sp>
        <p:nvSpPr>
          <p:cNvPr id="16" name="矩形 15"/>
          <p:cNvSpPr/>
          <p:nvPr/>
        </p:nvSpPr>
        <p:spPr>
          <a:xfrm>
            <a:off x="3361228" y="2336394"/>
            <a:ext cx="2549693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3461960" y="1943718"/>
            <a:ext cx="2348229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bg1"/>
                </a:solidFill>
                <a:latin typeface="+mj-ea"/>
                <a:ea typeface="+mj-ea"/>
              </a:rPr>
              <a:t>研究成果展示</a:t>
            </a:r>
          </a:p>
        </p:txBody>
      </p:sp>
      <p:sp>
        <p:nvSpPr>
          <p:cNvPr id="18" name="矩形 17"/>
          <p:cNvSpPr/>
          <p:nvPr/>
        </p:nvSpPr>
        <p:spPr>
          <a:xfrm>
            <a:off x="6335802" y="4367488"/>
            <a:ext cx="2549693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>
            <a:spLocks noChangeArrowheads="1"/>
          </p:cNvSpPr>
          <p:nvPr/>
        </p:nvSpPr>
        <p:spPr bwMode="auto">
          <a:xfrm>
            <a:off x="6436534" y="3974813"/>
            <a:ext cx="2348229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bg1"/>
                </a:solidFill>
                <a:latin typeface="+mj-ea"/>
                <a:ea typeface="+mj-ea"/>
              </a:rPr>
              <a:t>研究成果展示</a:t>
            </a:r>
          </a:p>
        </p:txBody>
      </p:sp>
      <p:sp>
        <p:nvSpPr>
          <p:cNvPr id="20" name="矩形 19"/>
          <p:cNvSpPr/>
          <p:nvPr/>
        </p:nvSpPr>
        <p:spPr>
          <a:xfrm>
            <a:off x="9323546" y="2336394"/>
            <a:ext cx="2549693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9424278" y="1943718"/>
            <a:ext cx="2348229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bg1"/>
                </a:solidFill>
                <a:latin typeface="+mj-ea"/>
                <a:ea typeface="+mj-ea"/>
              </a:rPr>
              <a:t>研究成果展示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3746925"/>
          </a:xfrm>
          <a:prstGeom prst="rect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矩形 3"/>
          <p:cNvSpPr/>
          <p:nvPr/>
        </p:nvSpPr>
        <p:spPr>
          <a:xfrm>
            <a:off x="358004" y="998838"/>
            <a:ext cx="11450595" cy="4860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文本框 5"/>
          <p:cNvSpPr txBox="1">
            <a:spLocks noChangeArrowheads="1"/>
          </p:cNvSpPr>
          <p:nvPr/>
        </p:nvSpPr>
        <p:spPr bwMode="auto">
          <a:xfrm>
            <a:off x="4772563" y="2517426"/>
            <a:ext cx="264687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b="1" dirty="0">
                <a:solidFill>
                  <a:srgbClr val="111111"/>
                </a:solidFill>
                <a:latin typeface="+mj-ea"/>
                <a:ea typeface="+mj-ea"/>
              </a:rPr>
              <a:t>论文总结</a:t>
            </a:r>
          </a:p>
        </p:txBody>
      </p:sp>
      <p:sp>
        <p:nvSpPr>
          <p:cNvPr id="21" name="文本框 6"/>
          <p:cNvSpPr txBox="1">
            <a:spLocks noChangeArrowheads="1"/>
          </p:cNvSpPr>
          <p:nvPr/>
        </p:nvSpPr>
        <p:spPr bwMode="auto">
          <a:xfrm>
            <a:off x="5174466" y="3337511"/>
            <a:ext cx="184306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spc="800" dirty="0">
                <a:solidFill>
                  <a:srgbClr val="111111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</a:rPr>
              <a:t>Summary</a:t>
            </a:r>
          </a:p>
        </p:txBody>
      </p:sp>
      <p:sp>
        <p:nvSpPr>
          <p:cNvPr id="22" name="矩形 21"/>
          <p:cNvSpPr/>
          <p:nvPr/>
        </p:nvSpPr>
        <p:spPr>
          <a:xfrm>
            <a:off x="3510802" y="3861176"/>
            <a:ext cx="5170396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rgbClr val="212834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rgbClr val="212834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951383" y="3758892"/>
            <a:ext cx="289236" cy="0"/>
          </a:xfrm>
          <a:prstGeom prst="line">
            <a:avLst/>
          </a:prstGeom>
          <a:ln w="19050">
            <a:solidFill>
              <a:srgbClr val="111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hei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974" y="4718474"/>
            <a:ext cx="2562860" cy="7611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文本框 5"/>
          <p:cNvSpPr txBox="1">
            <a:spLocks noChangeArrowheads="1"/>
          </p:cNvSpPr>
          <p:nvPr/>
        </p:nvSpPr>
        <p:spPr bwMode="auto">
          <a:xfrm>
            <a:off x="5045074" y="116417"/>
            <a:ext cx="2101857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735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论文总结</a:t>
            </a:r>
          </a:p>
        </p:txBody>
      </p:sp>
      <p:sp>
        <p:nvSpPr>
          <p:cNvPr id="74" name="文本框 6"/>
          <p:cNvSpPr txBox="1">
            <a:spLocks noChangeArrowheads="1"/>
          </p:cNvSpPr>
          <p:nvPr/>
        </p:nvSpPr>
        <p:spPr bwMode="auto">
          <a:xfrm>
            <a:off x="5612823" y="710479"/>
            <a:ext cx="96635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方正兰亭黑_GBK"/>
              </a:rPr>
              <a:t>Summary</a:t>
            </a:r>
          </a:p>
        </p:txBody>
      </p:sp>
      <p:cxnSp>
        <p:nvCxnSpPr>
          <p:cNvPr id="75" name="直接连接符 74"/>
          <p:cNvCxnSpPr/>
          <p:nvPr/>
        </p:nvCxnSpPr>
        <p:spPr>
          <a:xfrm>
            <a:off x="5910922" y="1117869"/>
            <a:ext cx="370159" cy="0"/>
          </a:xfrm>
          <a:prstGeom prst="line">
            <a:avLst/>
          </a:prstGeom>
          <a:ln w="19050">
            <a:solidFill>
              <a:srgbClr val="111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2463539" y="1859587"/>
            <a:ext cx="1641560" cy="582507"/>
          </a:xfrm>
          <a:prstGeom prst="roundRect">
            <a:avLst>
              <a:gd name="adj" fmla="val 50000"/>
            </a:avLst>
          </a:prstGeom>
          <a:solidFill>
            <a:srgbClr val="212834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135" b="1" dirty="0"/>
              <a:t>论文总结</a:t>
            </a:r>
          </a:p>
        </p:txBody>
      </p:sp>
      <p:sp>
        <p:nvSpPr>
          <p:cNvPr id="89" name="TextBox 9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239726" y="2533266"/>
            <a:ext cx="3865373" cy="102900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 defTabSz="1219200">
              <a:lnSpc>
                <a:spcPct val="150000"/>
              </a:lnSpc>
              <a:defRPr/>
            </a:pPr>
            <a:r>
              <a:rPr lang="en-US" sz="1400" kern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amet, consectetur adipiscing elit. </a:t>
            </a:r>
            <a:r>
              <a:rPr lang="en-US" altLang="zh-CN" sz="1400" kern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amet, consectetur adipiscing elit. </a:t>
            </a:r>
          </a:p>
        </p:txBody>
      </p:sp>
      <p:sp>
        <p:nvSpPr>
          <p:cNvPr id="90" name="矩形: 圆角 89"/>
          <p:cNvSpPr/>
          <p:nvPr/>
        </p:nvSpPr>
        <p:spPr>
          <a:xfrm>
            <a:off x="2513628" y="4011812"/>
            <a:ext cx="1641560" cy="582507"/>
          </a:xfrm>
          <a:prstGeom prst="roundRect">
            <a:avLst>
              <a:gd name="adj" fmla="val 50000"/>
            </a:avLst>
          </a:prstGeom>
          <a:solidFill>
            <a:srgbClr val="212834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135" b="1" dirty="0"/>
              <a:t>论文总结</a:t>
            </a:r>
          </a:p>
        </p:txBody>
      </p:sp>
      <p:sp>
        <p:nvSpPr>
          <p:cNvPr id="91" name="TextBox 9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289815" y="4635114"/>
            <a:ext cx="3865373" cy="102900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 defTabSz="1219200">
              <a:lnSpc>
                <a:spcPct val="150000"/>
              </a:lnSpc>
              <a:defRPr/>
            </a:pPr>
            <a:r>
              <a:rPr lang="en-US" sz="1400" kern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amet, consectetur adipiscing elit. </a:t>
            </a:r>
            <a:r>
              <a:rPr lang="en-US" altLang="zh-CN" sz="1400" kern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amet, consectetur adipiscing elit. </a:t>
            </a:r>
          </a:p>
        </p:txBody>
      </p:sp>
      <p:sp>
        <p:nvSpPr>
          <p:cNvPr id="94" name="矩形: 圆角 93"/>
          <p:cNvSpPr/>
          <p:nvPr/>
        </p:nvSpPr>
        <p:spPr>
          <a:xfrm>
            <a:off x="8327940" y="1900381"/>
            <a:ext cx="1641560" cy="582507"/>
          </a:xfrm>
          <a:prstGeom prst="roundRect">
            <a:avLst>
              <a:gd name="adj" fmla="val 50000"/>
            </a:avLst>
          </a:prstGeom>
          <a:solidFill>
            <a:srgbClr val="212834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135" b="1" dirty="0"/>
              <a:t>论文总结</a:t>
            </a:r>
          </a:p>
        </p:txBody>
      </p:sp>
      <p:sp>
        <p:nvSpPr>
          <p:cNvPr id="95" name="TextBox 9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8136127" y="2574061"/>
            <a:ext cx="3865373" cy="102900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defTabSz="1219200">
              <a:lnSpc>
                <a:spcPct val="150000"/>
              </a:lnSpc>
              <a:defRPr/>
            </a:pPr>
            <a:r>
              <a:rPr lang="en-US" sz="1400" kern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amet, consectetur adipiscing elit. </a:t>
            </a:r>
            <a:r>
              <a:rPr lang="en-US" altLang="zh-CN" sz="1400" kern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amet, consectetur adipiscing elit. </a:t>
            </a:r>
          </a:p>
        </p:txBody>
      </p:sp>
      <p:sp>
        <p:nvSpPr>
          <p:cNvPr id="96" name="矩形: 圆角 95"/>
          <p:cNvSpPr/>
          <p:nvPr/>
        </p:nvSpPr>
        <p:spPr>
          <a:xfrm>
            <a:off x="8378029" y="4052607"/>
            <a:ext cx="1641560" cy="582507"/>
          </a:xfrm>
          <a:prstGeom prst="roundRect">
            <a:avLst>
              <a:gd name="adj" fmla="val 50000"/>
            </a:avLst>
          </a:prstGeom>
          <a:solidFill>
            <a:srgbClr val="212834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135" b="1" dirty="0"/>
              <a:t>论文总结</a:t>
            </a:r>
          </a:p>
        </p:txBody>
      </p:sp>
      <p:sp>
        <p:nvSpPr>
          <p:cNvPr id="97" name="TextBox 9" descr="e7d195523061f1c09e9d68d7cf438b91ef959ecb14fc25d26BBA7F7DBC18E55DFF4014AF651F0BF2569D4B6C1DA7F1A4683A481403BD872FC687266AD13265C1DE7C373772FD8728ABDD69ADD03BFF5BE2862BC891DBB79E74B044BEE21896B58BB504F9B7B8366179F035B8F1FE97608BAB4D7DF1E11532BDCC25DF947C3C4C1B257BA7AAE60662DCA45AF4273F5B3E"/>
          <p:cNvSpPr txBox="1"/>
          <p:nvPr/>
        </p:nvSpPr>
        <p:spPr>
          <a:xfrm>
            <a:off x="8186216" y="4675909"/>
            <a:ext cx="3865373" cy="102900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defTabSz="1219200">
              <a:lnSpc>
                <a:spcPct val="150000"/>
              </a:lnSpc>
              <a:defRPr/>
            </a:pPr>
            <a:r>
              <a:rPr lang="en-US" sz="1400" kern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amet, consectetur adipiscing elit. </a:t>
            </a:r>
            <a:r>
              <a:rPr lang="en-US" altLang="zh-CN" sz="1400" kern="0">
                <a:solidFill>
                  <a:schemeClr val="tx1">
                    <a:lumMod val="95000"/>
                    <a:lumOff val="5000"/>
                  </a:schemeClr>
                </a:solidFill>
              </a:rPr>
              <a:t>Lorem ipsum dolor sit amet, consectetur adipiscing elit. </a:t>
            </a:r>
          </a:p>
        </p:txBody>
      </p:sp>
      <p:pic>
        <p:nvPicPr>
          <p:cNvPr id="3" name="图片 2" descr="/Users/wangpeijia/Downloads/WechatIMG252.jpegWechatIMG25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813931" y="2060847"/>
            <a:ext cx="2625975" cy="39386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7927589" y="2651976"/>
            <a:ext cx="3551779" cy="1840119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927590" y="2255924"/>
            <a:ext cx="3749513" cy="49795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国外相关文献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927591" y="1473427"/>
            <a:ext cx="3158580" cy="65825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927591" y="1084430"/>
            <a:ext cx="3158580" cy="407869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865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国内相关文献</a:t>
            </a:r>
            <a:endParaRPr lang="zh-CN" altLang="en-US" sz="1865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958071" y="5073350"/>
            <a:ext cx="3551779" cy="95372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6385" indent="-286385">
              <a:lnSpc>
                <a:spcPct val="120000"/>
              </a:lnSpc>
              <a:buClr>
                <a:srgbClr val="40404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在此添加相关文献内容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927592" y="4626498"/>
            <a:ext cx="3749513" cy="49795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网络相关文献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998709" y="902019"/>
            <a:ext cx="1173907" cy="45719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/>
            </a:pPr>
            <a:endParaRPr lang="zh-CN" altLang="en-US" sz="1865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049" y="2884"/>
            <a:ext cx="5567947" cy="6852232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1254201" y="-12273"/>
            <a:ext cx="5567947" cy="6857999"/>
          </a:xfrm>
          <a:prstGeom prst="rect">
            <a:avLst/>
          </a:pr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/>
            </a:pPr>
            <a:endParaRPr lang="zh-CN" altLang="en-US" sz="1865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210383" y="430333"/>
            <a:ext cx="4011579" cy="5972787"/>
          </a:xfrm>
          <a:prstGeom prst="rect">
            <a:avLst/>
          </a:prstGeom>
          <a:solidFill>
            <a:srgbClr val="21283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/>
            </a:pPr>
            <a:endParaRPr lang="zh-CN" altLang="en-US" sz="1865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439786" y="2758874"/>
            <a:ext cx="4422863" cy="707886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>
              <a:defRPr/>
            </a:pPr>
            <a:r>
              <a:rPr lang="zh-CN" altLang="en-US" sz="4000" b="1" spc="8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参考文献</a:t>
            </a:r>
            <a:endParaRPr lang="zh-CN" altLang="en-US" sz="4000" b="1" spc="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3575329" y="2455387"/>
            <a:ext cx="183768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3575329" y="4247248"/>
            <a:ext cx="108356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3439786" y="3544090"/>
            <a:ext cx="2863145" cy="31810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lvl="0" algn="dist">
              <a:defRPr/>
            </a:pPr>
            <a:r>
              <a:rPr lang="en-US" altLang="zh-CN" sz="1465" spc="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references</a:t>
            </a:r>
            <a:endParaRPr lang="zh-CN" altLang="en-US" sz="1465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signing-contract_66138"/>
          <p:cNvSpPr>
            <a:spLocks noChangeAspect="1"/>
          </p:cNvSpPr>
          <p:nvPr/>
        </p:nvSpPr>
        <p:spPr bwMode="auto">
          <a:xfrm>
            <a:off x="3575328" y="1459959"/>
            <a:ext cx="707331" cy="706928"/>
          </a:xfrm>
          <a:custGeom>
            <a:avLst/>
            <a:gdLst>
              <a:gd name="connsiteX0" fmla="*/ 177088 w 577759"/>
              <a:gd name="connsiteY0" fmla="*/ 396051 h 577432"/>
              <a:gd name="connsiteX1" fmla="*/ 185388 w 577759"/>
              <a:gd name="connsiteY1" fmla="*/ 400653 h 577432"/>
              <a:gd name="connsiteX2" fmla="*/ 178010 w 577759"/>
              <a:gd name="connsiteY2" fmla="*/ 436543 h 577432"/>
              <a:gd name="connsiteX3" fmla="*/ 184466 w 577759"/>
              <a:gd name="connsiteY3" fmla="*/ 440224 h 577432"/>
              <a:gd name="connsiteX4" fmla="*/ 186310 w 577759"/>
              <a:gd name="connsiteY4" fmla="*/ 442985 h 577432"/>
              <a:gd name="connsiteX5" fmla="*/ 201988 w 577759"/>
              <a:gd name="connsiteY5" fmla="*/ 452188 h 577432"/>
              <a:gd name="connsiteX6" fmla="*/ 204755 w 577759"/>
              <a:gd name="connsiteY6" fmla="*/ 458630 h 577432"/>
              <a:gd name="connsiteX7" fmla="*/ 274843 w 577759"/>
              <a:gd name="connsiteY7" fmla="*/ 460470 h 577432"/>
              <a:gd name="connsiteX8" fmla="*/ 274843 w 577759"/>
              <a:gd name="connsiteY8" fmla="*/ 480716 h 577432"/>
              <a:gd name="connsiteX9" fmla="*/ 206599 w 577759"/>
              <a:gd name="connsiteY9" fmla="*/ 478876 h 577432"/>
              <a:gd name="connsiteX10" fmla="*/ 194610 w 577759"/>
              <a:gd name="connsiteY10" fmla="*/ 481636 h 577432"/>
              <a:gd name="connsiteX11" fmla="*/ 183544 w 577759"/>
              <a:gd name="connsiteY11" fmla="*/ 473354 h 577432"/>
              <a:gd name="connsiteX12" fmla="*/ 183544 w 577759"/>
              <a:gd name="connsiteY12" fmla="*/ 466912 h 577432"/>
              <a:gd name="connsiteX13" fmla="*/ 178933 w 577759"/>
              <a:gd name="connsiteY13" fmla="*/ 474274 h 577432"/>
              <a:gd name="connsiteX14" fmla="*/ 161410 w 577759"/>
              <a:gd name="connsiteY14" fmla="*/ 465992 h 577432"/>
              <a:gd name="connsiteX15" fmla="*/ 162333 w 577759"/>
              <a:gd name="connsiteY15" fmla="*/ 464151 h 577432"/>
              <a:gd name="connsiteX16" fmla="*/ 163255 w 577759"/>
              <a:gd name="connsiteY16" fmla="*/ 460470 h 577432"/>
              <a:gd name="connsiteX17" fmla="*/ 156799 w 577759"/>
              <a:gd name="connsiteY17" fmla="*/ 466912 h 577432"/>
              <a:gd name="connsiteX18" fmla="*/ 140199 w 577759"/>
              <a:gd name="connsiteY18" fmla="*/ 456789 h 577432"/>
              <a:gd name="connsiteX19" fmla="*/ 154033 w 577759"/>
              <a:gd name="connsiteY19" fmla="*/ 435623 h 577432"/>
              <a:gd name="connsiteX20" fmla="*/ 103311 w 577759"/>
              <a:gd name="connsiteY20" fmla="*/ 495441 h 577432"/>
              <a:gd name="connsiteX21" fmla="*/ 85789 w 577759"/>
              <a:gd name="connsiteY21" fmla="*/ 485318 h 577432"/>
              <a:gd name="connsiteX22" fmla="*/ 143888 w 577759"/>
              <a:gd name="connsiteY22" fmla="*/ 417217 h 577432"/>
              <a:gd name="connsiteX23" fmla="*/ 177088 w 577759"/>
              <a:gd name="connsiteY23" fmla="*/ 396051 h 577432"/>
              <a:gd name="connsiteX24" fmla="*/ 326592 w 577759"/>
              <a:gd name="connsiteY24" fmla="*/ 382185 h 577432"/>
              <a:gd name="connsiteX25" fmla="*/ 324748 w 577759"/>
              <a:gd name="connsiteY25" fmla="*/ 412582 h 577432"/>
              <a:gd name="connsiteX26" fmla="*/ 340423 w 577759"/>
              <a:gd name="connsiteY26" fmla="*/ 420871 h 577432"/>
              <a:gd name="connsiteX27" fmla="*/ 355177 w 577759"/>
              <a:gd name="connsiteY27" fmla="*/ 430082 h 577432"/>
              <a:gd name="connsiteX28" fmla="*/ 380995 w 577759"/>
              <a:gd name="connsiteY28" fmla="*/ 413503 h 577432"/>
              <a:gd name="connsiteX29" fmla="*/ 356099 w 577759"/>
              <a:gd name="connsiteY29" fmla="*/ 393238 h 577432"/>
              <a:gd name="connsiteX30" fmla="*/ 326592 w 577759"/>
              <a:gd name="connsiteY30" fmla="*/ 382185 h 577432"/>
              <a:gd name="connsiteX31" fmla="*/ 125443 w 577759"/>
              <a:gd name="connsiteY31" fmla="*/ 299294 h 577432"/>
              <a:gd name="connsiteX32" fmla="*/ 224189 w 577759"/>
              <a:gd name="connsiteY32" fmla="*/ 299294 h 577432"/>
              <a:gd name="connsiteX33" fmla="*/ 250029 w 577759"/>
              <a:gd name="connsiteY33" fmla="*/ 326015 h 577432"/>
              <a:gd name="connsiteX34" fmla="*/ 224189 w 577759"/>
              <a:gd name="connsiteY34" fmla="*/ 351815 h 577432"/>
              <a:gd name="connsiteX35" fmla="*/ 125443 w 577759"/>
              <a:gd name="connsiteY35" fmla="*/ 351815 h 577432"/>
              <a:gd name="connsiteX36" fmla="*/ 98680 w 577759"/>
              <a:gd name="connsiteY36" fmla="*/ 326015 h 577432"/>
              <a:gd name="connsiteX37" fmla="*/ 125443 w 577759"/>
              <a:gd name="connsiteY37" fmla="*/ 299294 h 577432"/>
              <a:gd name="connsiteX38" fmla="*/ 125436 w 577759"/>
              <a:gd name="connsiteY38" fmla="*/ 200762 h 577432"/>
              <a:gd name="connsiteX39" fmla="*/ 321952 w 577759"/>
              <a:gd name="connsiteY39" fmla="*/ 200762 h 577432"/>
              <a:gd name="connsiteX40" fmla="*/ 348708 w 577759"/>
              <a:gd name="connsiteY40" fmla="*/ 227483 h 577432"/>
              <a:gd name="connsiteX41" fmla="*/ 321952 w 577759"/>
              <a:gd name="connsiteY41" fmla="*/ 253283 h 577432"/>
              <a:gd name="connsiteX42" fmla="*/ 125436 w 577759"/>
              <a:gd name="connsiteY42" fmla="*/ 253283 h 577432"/>
              <a:gd name="connsiteX43" fmla="*/ 98680 w 577759"/>
              <a:gd name="connsiteY43" fmla="*/ 227483 h 577432"/>
              <a:gd name="connsiteX44" fmla="*/ 125436 w 577759"/>
              <a:gd name="connsiteY44" fmla="*/ 200762 h 577432"/>
              <a:gd name="connsiteX45" fmla="*/ 125436 w 577759"/>
              <a:gd name="connsiteY45" fmla="*/ 103118 h 577432"/>
              <a:gd name="connsiteX46" fmla="*/ 321952 w 577759"/>
              <a:gd name="connsiteY46" fmla="*/ 103118 h 577432"/>
              <a:gd name="connsiteX47" fmla="*/ 348708 w 577759"/>
              <a:gd name="connsiteY47" fmla="*/ 128918 h 577432"/>
              <a:gd name="connsiteX48" fmla="*/ 321952 w 577759"/>
              <a:gd name="connsiteY48" fmla="*/ 155639 h 577432"/>
              <a:gd name="connsiteX49" fmla="*/ 125436 w 577759"/>
              <a:gd name="connsiteY49" fmla="*/ 155639 h 577432"/>
              <a:gd name="connsiteX50" fmla="*/ 98680 w 577759"/>
              <a:gd name="connsiteY50" fmla="*/ 128918 h 577432"/>
              <a:gd name="connsiteX51" fmla="*/ 125436 w 577759"/>
              <a:gd name="connsiteY51" fmla="*/ 103118 h 577432"/>
              <a:gd name="connsiteX52" fmla="*/ 497753 w 577759"/>
              <a:gd name="connsiteY52" fmla="*/ 64639 h 577432"/>
              <a:gd name="connsiteX53" fmla="*/ 537748 w 577759"/>
              <a:gd name="connsiteY53" fmla="*/ 78225 h 577432"/>
              <a:gd name="connsiteX54" fmla="*/ 577398 w 577759"/>
              <a:gd name="connsiteY54" fmla="*/ 121516 h 577432"/>
              <a:gd name="connsiteX55" fmla="*/ 575554 w 577759"/>
              <a:gd name="connsiteY55" fmla="*/ 130727 h 577432"/>
              <a:gd name="connsiteX56" fmla="*/ 411424 w 577759"/>
              <a:gd name="connsiteY56" fmla="*/ 415345 h 577432"/>
              <a:gd name="connsiteX57" fmla="*/ 407735 w 577759"/>
              <a:gd name="connsiteY57" fmla="*/ 419029 h 577432"/>
              <a:gd name="connsiteX58" fmla="*/ 321982 w 577759"/>
              <a:gd name="connsiteY58" fmla="*/ 476137 h 577432"/>
              <a:gd name="connsiteX59" fmla="*/ 308151 w 577759"/>
              <a:gd name="connsiteY59" fmla="*/ 476137 h 577432"/>
              <a:gd name="connsiteX60" fmla="*/ 301696 w 577759"/>
              <a:gd name="connsiteY60" fmla="*/ 464163 h 577432"/>
              <a:gd name="connsiteX61" fmla="*/ 307229 w 577759"/>
              <a:gd name="connsiteY61" fmla="*/ 361921 h 577432"/>
              <a:gd name="connsiteX62" fmla="*/ 309073 w 577759"/>
              <a:gd name="connsiteY62" fmla="*/ 355473 h 577432"/>
              <a:gd name="connsiteX63" fmla="*/ 473203 w 577759"/>
              <a:gd name="connsiteY63" fmla="*/ 71777 h 577432"/>
              <a:gd name="connsiteX64" fmla="*/ 480580 w 577759"/>
              <a:gd name="connsiteY64" fmla="*/ 66250 h 577432"/>
              <a:gd name="connsiteX65" fmla="*/ 497753 w 577759"/>
              <a:gd name="connsiteY65" fmla="*/ 64639 h 577432"/>
              <a:gd name="connsiteX66" fmla="*/ 26751 w 577759"/>
              <a:gd name="connsiteY66" fmla="*/ 0 h 577432"/>
              <a:gd name="connsiteX67" fmla="*/ 420637 w 577759"/>
              <a:gd name="connsiteY67" fmla="*/ 0 h 577432"/>
              <a:gd name="connsiteX68" fmla="*/ 447388 w 577759"/>
              <a:gd name="connsiteY68" fmla="*/ 25786 h 577432"/>
              <a:gd name="connsiteX69" fmla="*/ 447388 w 577759"/>
              <a:gd name="connsiteY69" fmla="*/ 65387 h 577432"/>
              <a:gd name="connsiteX70" fmla="*/ 394808 w 577759"/>
              <a:gd name="connsiteY70" fmla="*/ 156560 h 577432"/>
              <a:gd name="connsiteX71" fmla="*/ 394808 w 577759"/>
              <a:gd name="connsiteY71" fmla="*/ 52494 h 577432"/>
              <a:gd name="connsiteX72" fmla="*/ 52580 w 577759"/>
              <a:gd name="connsiteY72" fmla="*/ 52494 h 577432"/>
              <a:gd name="connsiteX73" fmla="*/ 52580 w 577759"/>
              <a:gd name="connsiteY73" fmla="*/ 524938 h 577432"/>
              <a:gd name="connsiteX74" fmla="*/ 394808 w 577759"/>
              <a:gd name="connsiteY74" fmla="*/ 524938 h 577432"/>
              <a:gd name="connsiteX75" fmla="*/ 394808 w 577759"/>
              <a:gd name="connsiteY75" fmla="*/ 459551 h 577432"/>
              <a:gd name="connsiteX76" fmla="*/ 422482 w 577759"/>
              <a:gd name="connsiteY76" fmla="*/ 441132 h 577432"/>
              <a:gd name="connsiteX77" fmla="*/ 434474 w 577759"/>
              <a:gd name="connsiteY77" fmla="*/ 428239 h 577432"/>
              <a:gd name="connsiteX78" fmla="*/ 447388 w 577759"/>
              <a:gd name="connsiteY78" fmla="*/ 406137 h 577432"/>
              <a:gd name="connsiteX79" fmla="*/ 447388 w 577759"/>
              <a:gd name="connsiteY79" fmla="*/ 550725 h 577432"/>
              <a:gd name="connsiteX80" fmla="*/ 420637 w 577759"/>
              <a:gd name="connsiteY80" fmla="*/ 577432 h 577432"/>
              <a:gd name="connsiteX81" fmla="*/ 26751 w 577759"/>
              <a:gd name="connsiteY81" fmla="*/ 577432 h 577432"/>
              <a:gd name="connsiteX82" fmla="*/ 0 w 577759"/>
              <a:gd name="connsiteY82" fmla="*/ 550725 h 577432"/>
              <a:gd name="connsiteX83" fmla="*/ 0 w 577759"/>
              <a:gd name="connsiteY83" fmla="*/ 25786 h 577432"/>
              <a:gd name="connsiteX84" fmla="*/ 26751 w 577759"/>
              <a:gd name="connsiteY84" fmla="*/ 0 h 57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577759" h="577432">
                <a:moveTo>
                  <a:pt x="177088" y="396051"/>
                </a:moveTo>
                <a:cubicBezTo>
                  <a:pt x="179855" y="396051"/>
                  <a:pt x="183544" y="397892"/>
                  <a:pt x="185388" y="400653"/>
                </a:cubicBezTo>
                <a:cubicBezTo>
                  <a:pt x="189999" y="411696"/>
                  <a:pt x="185388" y="423659"/>
                  <a:pt x="178010" y="436543"/>
                </a:cubicBezTo>
                <a:cubicBezTo>
                  <a:pt x="180777" y="436543"/>
                  <a:pt x="182621" y="438384"/>
                  <a:pt x="184466" y="440224"/>
                </a:cubicBezTo>
                <a:cubicBezTo>
                  <a:pt x="185388" y="441145"/>
                  <a:pt x="185388" y="442065"/>
                  <a:pt x="186310" y="442985"/>
                </a:cubicBezTo>
                <a:cubicBezTo>
                  <a:pt x="191844" y="442065"/>
                  <a:pt x="197377" y="444826"/>
                  <a:pt x="201988" y="452188"/>
                </a:cubicBezTo>
                <a:cubicBezTo>
                  <a:pt x="203832" y="454949"/>
                  <a:pt x="204755" y="456789"/>
                  <a:pt x="204755" y="458630"/>
                </a:cubicBezTo>
                <a:cubicBezTo>
                  <a:pt x="229654" y="454028"/>
                  <a:pt x="249943" y="460470"/>
                  <a:pt x="274843" y="460470"/>
                </a:cubicBezTo>
                <a:cubicBezTo>
                  <a:pt x="287754" y="460470"/>
                  <a:pt x="287754" y="480716"/>
                  <a:pt x="274843" y="480716"/>
                </a:cubicBezTo>
                <a:cubicBezTo>
                  <a:pt x="253632" y="480716"/>
                  <a:pt x="226888" y="468753"/>
                  <a:pt x="206599" y="478876"/>
                </a:cubicBezTo>
                <a:cubicBezTo>
                  <a:pt x="202910" y="480716"/>
                  <a:pt x="198299" y="483477"/>
                  <a:pt x="194610" y="481636"/>
                </a:cubicBezTo>
                <a:cubicBezTo>
                  <a:pt x="189999" y="479796"/>
                  <a:pt x="184466" y="478876"/>
                  <a:pt x="183544" y="473354"/>
                </a:cubicBezTo>
                <a:cubicBezTo>
                  <a:pt x="183544" y="470593"/>
                  <a:pt x="183544" y="468753"/>
                  <a:pt x="183544" y="466912"/>
                </a:cubicBezTo>
                <a:cubicBezTo>
                  <a:pt x="181699" y="469673"/>
                  <a:pt x="180777" y="471513"/>
                  <a:pt x="178933" y="474274"/>
                </a:cubicBezTo>
                <a:cubicBezTo>
                  <a:pt x="173399" y="482557"/>
                  <a:pt x="156799" y="477035"/>
                  <a:pt x="161410" y="465992"/>
                </a:cubicBezTo>
                <a:cubicBezTo>
                  <a:pt x="161410" y="465992"/>
                  <a:pt x="161410" y="465072"/>
                  <a:pt x="162333" y="464151"/>
                </a:cubicBezTo>
                <a:cubicBezTo>
                  <a:pt x="162333" y="462311"/>
                  <a:pt x="163255" y="461391"/>
                  <a:pt x="163255" y="460470"/>
                </a:cubicBezTo>
                <a:cubicBezTo>
                  <a:pt x="161410" y="462311"/>
                  <a:pt x="158644" y="464151"/>
                  <a:pt x="156799" y="466912"/>
                </a:cubicBezTo>
                <a:cubicBezTo>
                  <a:pt x="150344" y="477035"/>
                  <a:pt x="132822" y="467832"/>
                  <a:pt x="140199" y="456789"/>
                </a:cubicBezTo>
                <a:cubicBezTo>
                  <a:pt x="144811" y="449427"/>
                  <a:pt x="149422" y="442985"/>
                  <a:pt x="154033" y="435623"/>
                </a:cubicBezTo>
                <a:cubicBezTo>
                  <a:pt x="135588" y="454028"/>
                  <a:pt x="118988" y="474274"/>
                  <a:pt x="103311" y="495441"/>
                </a:cubicBezTo>
                <a:cubicBezTo>
                  <a:pt x="95011" y="504643"/>
                  <a:pt x="78411" y="495441"/>
                  <a:pt x="85789" y="485318"/>
                </a:cubicBezTo>
                <a:cubicBezTo>
                  <a:pt x="104233" y="462311"/>
                  <a:pt x="122677" y="438384"/>
                  <a:pt x="143888" y="417217"/>
                </a:cubicBezTo>
                <a:cubicBezTo>
                  <a:pt x="152188" y="408935"/>
                  <a:pt x="163255" y="396051"/>
                  <a:pt x="177088" y="396051"/>
                </a:cubicBezTo>
                <a:close/>
                <a:moveTo>
                  <a:pt x="326592" y="382185"/>
                </a:moveTo>
                <a:lnTo>
                  <a:pt x="324748" y="412582"/>
                </a:lnTo>
                <a:cubicBezTo>
                  <a:pt x="329358" y="414424"/>
                  <a:pt x="334891" y="417187"/>
                  <a:pt x="340423" y="420871"/>
                </a:cubicBezTo>
                <a:cubicBezTo>
                  <a:pt x="345956" y="423635"/>
                  <a:pt x="350566" y="427319"/>
                  <a:pt x="355177" y="430082"/>
                </a:cubicBezTo>
                <a:lnTo>
                  <a:pt x="380995" y="413503"/>
                </a:lnTo>
                <a:cubicBezTo>
                  <a:pt x="376385" y="407976"/>
                  <a:pt x="369008" y="400607"/>
                  <a:pt x="356099" y="393238"/>
                </a:cubicBezTo>
                <a:cubicBezTo>
                  <a:pt x="343190" y="385869"/>
                  <a:pt x="333047" y="383106"/>
                  <a:pt x="326592" y="382185"/>
                </a:cubicBezTo>
                <a:close/>
                <a:moveTo>
                  <a:pt x="125443" y="299294"/>
                </a:moveTo>
                <a:lnTo>
                  <a:pt x="224189" y="299294"/>
                </a:lnTo>
                <a:cubicBezTo>
                  <a:pt x="238032" y="299294"/>
                  <a:pt x="250029" y="311272"/>
                  <a:pt x="250029" y="326015"/>
                </a:cubicBezTo>
                <a:cubicBezTo>
                  <a:pt x="250029" y="339836"/>
                  <a:pt x="238032" y="351815"/>
                  <a:pt x="224189" y="351815"/>
                </a:cubicBezTo>
                <a:lnTo>
                  <a:pt x="125443" y="351815"/>
                </a:lnTo>
                <a:cubicBezTo>
                  <a:pt x="110677" y="351815"/>
                  <a:pt x="98680" y="339836"/>
                  <a:pt x="98680" y="326015"/>
                </a:cubicBezTo>
                <a:cubicBezTo>
                  <a:pt x="98680" y="311272"/>
                  <a:pt x="110677" y="299294"/>
                  <a:pt x="125443" y="299294"/>
                </a:cubicBezTo>
                <a:close/>
                <a:moveTo>
                  <a:pt x="125436" y="200762"/>
                </a:moveTo>
                <a:lnTo>
                  <a:pt x="321952" y="200762"/>
                </a:lnTo>
                <a:cubicBezTo>
                  <a:pt x="336714" y="200762"/>
                  <a:pt x="348708" y="212740"/>
                  <a:pt x="348708" y="227483"/>
                </a:cubicBezTo>
                <a:cubicBezTo>
                  <a:pt x="348708" y="242226"/>
                  <a:pt x="336714" y="253283"/>
                  <a:pt x="321952" y="253283"/>
                </a:cubicBezTo>
                <a:lnTo>
                  <a:pt x="125436" y="253283"/>
                </a:lnTo>
                <a:cubicBezTo>
                  <a:pt x="110674" y="253283"/>
                  <a:pt x="98680" y="242226"/>
                  <a:pt x="98680" y="227483"/>
                </a:cubicBezTo>
                <a:cubicBezTo>
                  <a:pt x="98680" y="212740"/>
                  <a:pt x="110674" y="200762"/>
                  <a:pt x="125436" y="200762"/>
                </a:cubicBezTo>
                <a:close/>
                <a:moveTo>
                  <a:pt x="125436" y="103118"/>
                </a:moveTo>
                <a:lnTo>
                  <a:pt x="321952" y="103118"/>
                </a:lnTo>
                <a:cubicBezTo>
                  <a:pt x="336714" y="103118"/>
                  <a:pt x="348708" y="114175"/>
                  <a:pt x="348708" y="128918"/>
                </a:cubicBezTo>
                <a:cubicBezTo>
                  <a:pt x="348708" y="143660"/>
                  <a:pt x="336714" y="155639"/>
                  <a:pt x="321952" y="155639"/>
                </a:cubicBezTo>
                <a:lnTo>
                  <a:pt x="125436" y="155639"/>
                </a:lnTo>
                <a:cubicBezTo>
                  <a:pt x="110674" y="155639"/>
                  <a:pt x="98680" y="143660"/>
                  <a:pt x="98680" y="128918"/>
                </a:cubicBezTo>
                <a:cubicBezTo>
                  <a:pt x="98680" y="114175"/>
                  <a:pt x="110674" y="103118"/>
                  <a:pt x="125436" y="103118"/>
                </a:cubicBezTo>
                <a:close/>
                <a:moveTo>
                  <a:pt x="497753" y="64639"/>
                </a:moveTo>
                <a:cubicBezTo>
                  <a:pt x="507550" y="65329"/>
                  <a:pt x="521151" y="68553"/>
                  <a:pt x="537748" y="78225"/>
                </a:cubicBezTo>
                <a:cubicBezTo>
                  <a:pt x="570943" y="97568"/>
                  <a:pt x="576476" y="118753"/>
                  <a:pt x="577398" y="121516"/>
                </a:cubicBezTo>
                <a:cubicBezTo>
                  <a:pt x="578320" y="124279"/>
                  <a:pt x="577398" y="127964"/>
                  <a:pt x="575554" y="130727"/>
                </a:cubicBezTo>
                <a:lnTo>
                  <a:pt x="411424" y="415345"/>
                </a:lnTo>
                <a:cubicBezTo>
                  <a:pt x="410501" y="416266"/>
                  <a:pt x="409579" y="418108"/>
                  <a:pt x="407735" y="419029"/>
                </a:cubicBezTo>
                <a:lnTo>
                  <a:pt x="321982" y="476137"/>
                </a:lnTo>
                <a:cubicBezTo>
                  <a:pt x="317371" y="478900"/>
                  <a:pt x="312761" y="478900"/>
                  <a:pt x="308151" y="476137"/>
                </a:cubicBezTo>
                <a:cubicBezTo>
                  <a:pt x="303540" y="473374"/>
                  <a:pt x="300774" y="468768"/>
                  <a:pt x="301696" y="464163"/>
                </a:cubicBezTo>
                <a:lnTo>
                  <a:pt x="307229" y="361921"/>
                </a:lnTo>
                <a:cubicBezTo>
                  <a:pt x="308151" y="359158"/>
                  <a:pt x="308151" y="357316"/>
                  <a:pt x="309073" y="355473"/>
                </a:cubicBezTo>
                <a:lnTo>
                  <a:pt x="473203" y="71777"/>
                </a:lnTo>
                <a:cubicBezTo>
                  <a:pt x="475047" y="69014"/>
                  <a:pt x="477813" y="67172"/>
                  <a:pt x="480580" y="66250"/>
                </a:cubicBezTo>
                <a:cubicBezTo>
                  <a:pt x="481963" y="65790"/>
                  <a:pt x="487956" y="63948"/>
                  <a:pt x="497753" y="64639"/>
                </a:cubicBezTo>
                <a:close/>
                <a:moveTo>
                  <a:pt x="26751" y="0"/>
                </a:moveTo>
                <a:lnTo>
                  <a:pt x="420637" y="0"/>
                </a:lnTo>
                <a:cubicBezTo>
                  <a:pt x="435396" y="0"/>
                  <a:pt x="447388" y="11972"/>
                  <a:pt x="447388" y="25786"/>
                </a:cubicBezTo>
                <a:lnTo>
                  <a:pt x="447388" y="65387"/>
                </a:lnTo>
                <a:lnTo>
                  <a:pt x="394808" y="156560"/>
                </a:lnTo>
                <a:lnTo>
                  <a:pt x="394808" y="52494"/>
                </a:lnTo>
                <a:lnTo>
                  <a:pt x="52580" y="52494"/>
                </a:lnTo>
                <a:lnTo>
                  <a:pt x="52580" y="524938"/>
                </a:lnTo>
                <a:lnTo>
                  <a:pt x="394808" y="524938"/>
                </a:lnTo>
                <a:lnTo>
                  <a:pt x="394808" y="459551"/>
                </a:lnTo>
                <a:lnTo>
                  <a:pt x="422482" y="441132"/>
                </a:lnTo>
                <a:cubicBezTo>
                  <a:pt x="427094" y="437449"/>
                  <a:pt x="431706" y="432844"/>
                  <a:pt x="434474" y="428239"/>
                </a:cubicBezTo>
                <a:lnTo>
                  <a:pt x="447388" y="406137"/>
                </a:lnTo>
                <a:lnTo>
                  <a:pt x="447388" y="550725"/>
                </a:lnTo>
                <a:cubicBezTo>
                  <a:pt x="447388" y="565460"/>
                  <a:pt x="435396" y="577432"/>
                  <a:pt x="420637" y="577432"/>
                </a:cubicBezTo>
                <a:lnTo>
                  <a:pt x="26751" y="577432"/>
                </a:lnTo>
                <a:cubicBezTo>
                  <a:pt x="11992" y="577432"/>
                  <a:pt x="0" y="565460"/>
                  <a:pt x="0" y="550725"/>
                </a:cubicBezTo>
                <a:lnTo>
                  <a:pt x="0" y="25786"/>
                </a:lnTo>
                <a:cubicBezTo>
                  <a:pt x="0" y="11972"/>
                  <a:pt x="11992" y="0"/>
                  <a:pt x="26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直角三角形 346"/>
          <p:cNvSpPr/>
          <p:nvPr/>
        </p:nvSpPr>
        <p:spPr>
          <a:xfrm rot="16200000">
            <a:off x="8569975" y="3212109"/>
            <a:ext cx="3668184" cy="3668184"/>
          </a:xfrm>
          <a:prstGeom prst="rtTriangle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直角三角形 11"/>
          <p:cNvSpPr/>
          <p:nvPr/>
        </p:nvSpPr>
        <p:spPr>
          <a:xfrm rot="5400000">
            <a:off x="-37680" y="0"/>
            <a:ext cx="3668184" cy="3668184"/>
          </a:xfrm>
          <a:prstGeom prst="rtTriangle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2" name="组合 1"/>
          <p:cNvGrpSpPr/>
          <p:nvPr/>
        </p:nvGrpSpPr>
        <p:grpSpPr>
          <a:xfrm>
            <a:off x="220149" y="797958"/>
            <a:ext cx="11803380" cy="5272519"/>
            <a:chOff x="165080" y="598468"/>
            <a:chExt cx="8835017" cy="3946564"/>
          </a:xfrm>
        </p:grpSpPr>
        <p:pic>
          <p:nvPicPr>
            <p:cNvPr id="4" name="图片 3" descr="/Users/wangpeijia/Downloads/WechatIMG250.jpegWechatIMG250"/>
            <p:cNvPicPr>
              <a:picLocks noChangeAspect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65080" y="598469"/>
              <a:ext cx="8835017" cy="394632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65714" y="598468"/>
              <a:ext cx="8834372" cy="39465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254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111111"/>
                </a:solidFill>
              </a:endParaRPr>
            </a:p>
          </p:txBody>
        </p:sp>
      </p:grpSp>
      <p:sp>
        <p:nvSpPr>
          <p:cNvPr id="9" name="文本框 8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2526249" y="2613143"/>
            <a:ext cx="7191467" cy="91249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defRPr/>
            </a:pPr>
            <a:r>
              <a:rPr lang="zh-CN" altLang="en-US" sz="5335" b="1" dirty="0">
                <a:solidFill>
                  <a:srgbClr val="111111"/>
                </a:solidFill>
                <a:latin typeface="+mj-ea"/>
                <a:sym typeface="Calibri" panose="020F0502020204030204" pitchFamily="34" charset="0"/>
              </a:rPr>
              <a:t> </a:t>
            </a:r>
            <a:r>
              <a:rPr lang="zh-CN" altLang="en-US" sz="5330" b="1" kern="100">
                <a:solidFill>
                  <a:srgbClr val="29323F"/>
                </a:solidFill>
                <a:latin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感谢各位专家批评指正</a:t>
            </a:r>
            <a:endParaRPr lang="zh-CN" altLang="en-US" sz="5335" b="1" dirty="0">
              <a:solidFill>
                <a:srgbClr val="111111"/>
              </a:solidFill>
              <a:latin typeface="+mj-ea"/>
              <a:sym typeface="Calibri" panose="020F0502020204030204" pitchFamily="34" charset="0"/>
            </a:endParaRPr>
          </a:p>
        </p:txBody>
      </p:sp>
      <p:sp>
        <p:nvSpPr>
          <p:cNvPr id="63" name="文本框 62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2123634" y="3645891"/>
            <a:ext cx="7996700" cy="379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en-US" altLang="zh-CN" sz="1865" spc="400" dirty="0">
                <a:solidFill>
                  <a:srgbClr val="212834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Thank you </a:t>
            </a:r>
          </a:p>
        </p:txBody>
      </p:sp>
      <p:cxnSp>
        <p:nvCxnSpPr>
          <p:cNvPr id="65" name="直接连接符 64"/>
          <p:cNvCxnSpPr/>
          <p:nvPr/>
        </p:nvCxnSpPr>
        <p:spPr>
          <a:xfrm>
            <a:off x="5881950" y="4109395"/>
            <a:ext cx="372724" cy="0"/>
          </a:xfrm>
          <a:prstGeom prst="line">
            <a:avLst/>
          </a:prstGeom>
          <a:ln w="19050">
            <a:solidFill>
              <a:srgbClr val="111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>
            <a:off x="3593350" y="4357215"/>
            <a:ext cx="468069" cy="468069"/>
          </a:xfrm>
          <a:prstGeom prst="ellipse">
            <a:avLst/>
          </a:prstGeom>
          <a:solidFill>
            <a:srgbClr val="2128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68" name="文本框 67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4043692" y="4414915"/>
            <a:ext cx="2762533" cy="379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1865" dirty="0">
                <a:solidFill>
                  <a:srgbClr val="111111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日期：</a:t>
            </a:r>
            <a:r>
              <a:rPr lang="en-US" altLang="zh-CN" sz="1865" dirty="0">
                <a:solidFill>
                  <a:srgbClr val="111111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2020.04.24</a:t>
            </a:r>
            <a:endParaRPr lang="zh-CN" altLang="en-US" sz="1865" dirty="0">
              <a:solidFill>
                <a:srgbClr val="111111"/>
              </a:solidFill>
              <a:latin typeface="方正准圆简体" panose="03000509000000000000" pitchFamily="65" charset="-122"/>
              <a:ea typeface="方正准圆简体" panose="03000509000000000000" pitchFamily="65" charset="-122"/>
              <a:sym typeface="Calibri" panose="020F0502020204030204" pitchFamily="34" charset="0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6338156" y="4353146"/>
            <a:ext cx="468069" cy="468069"/>
          </a:xfrm>
          <a:prstGeom prst="ellipse">
            <a:avLst/>
          </a:prstGeom>
          <a:solidFill>
            <a:srgbClr val="2128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70" name="文本框 69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6788499" y="4410845"/>
            <a:ext cx="2762533" cy="379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1865" dirty="0">
                <a:solidFill>
                  <a:srgbClr val="111111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答辩人：研小招</a:t>
            </a:r>
          </a:p>
        </p:txBody>
      </p:sp>
      <p:grpSp>
        <p:nvGrpSpPr>
          <p:cNvPr id="72" name="Group 59"/>
          <p:cNvGrpSpPr>
            <a:grpSpLocks noChangeAspect="1"/>
          </p:cNvGrpSpPr>
          <p:nvPr/>
        </p:nvGrpSpPr>
        <p:grpSpPr bwMode="auto">
          <a:xfrm>
            <a:off x="3678855" y="4430852"/>
            <a:ext cx="290891" cy="317537"/>
            <a:chOff x="1066" y="1985"/>
            <a:chExt cx="262" cy="286"/>
          </a:xfrm>
          <a:solidFill>
            <a:schemeClr val="bg1"/>
          </a:solidFill>
        </p:grpSpPr>
        <p:sp>
          <p:nvSpPr>
            <p:cNvPr id="74" name="Freeform 60"/>
            <p:cNvSpPr>
              <a:spLocks noEditPoints="1"/>
            </p:cNvSpPr>
            <p:nvPr/>
          </p:nvSpPr>
          <p:spPr bwMode="auto">
            <a:xfrm>
              <a:off x="1066" y="2005"/>
              <a:ext cx="262" cy="266"/>
            </a:xfrm>
            <a:custGeom>
              <a:avLst/>
              <a:gdLst>
                <a:gd name="T0" fmla="*/ 572 w 642"/>
                <a:gd name="T1" fmla="*/ 655 h 655"/>
                <a:gd name="T2" fmla="*/ 70 w 642"/>
                <a:gd name="T3" fmla="*/ 655 h 655"/>
                <a:gd name="T4" fmla="*/ 19 w 642"/>
                <a:gd name="T5" fmla="*/ 630 h 655"/>
                <a:gd name="T6" fmla="*/ 0 w 642"/>
                <a:gd name="T7" fmla="*/ 575 h 655"/>
                <a:gd name="T8" fmla="*/ 0 w 642"/>
                <a:gd name="T9" fmla="*/ 80 h 655"/>
                <a:gd name="T10" fmla="*/ 19 w 642"/>
                <a:gd name="T11" fmla="*/ 25 h 655"/>
                <a:gd name="T12" fmla="*/ 70 w 642"/>
                <a:gd name="T13" fmla="*/ 0 h 655"/>
                <a:gd name="T14" fmla="*/ 93 w 642"/>
                <a:gd name="T15" fmla="*/ 0 h 655"/>
                <a:gd name="T16" fmla="*/ 111 w 642"/>
                <a:gd name="T17" fmla="*/ 18 h 655"/>
                <a:gd name="T18" fmla="*/ 93 w 642"/>
                <a:gd name="T19" fmla="*/ 36 h 655"/>
                <a:gd name="T20" fmla="*/ 70 w 642"/>
                <a:gd name="T21" fmla="*/ 36 h 655"/>
                <a:gd name="T22" fmla="*/ 47 w 642"/>
                <a:gd name="T23" fmla="*/ 48 h 655"/>
                <a:gd name="T24" fmla="*/ 36 w 642"/>
                <a:gd name="T25" fmla="*/ 80 h 655"/>
                <a:gd name="T26" fmla="*/ 36 w 642"/>
                <a:gd name="T27" fmla="*/ 575 h 655"/>
                <a:gd name="T28" fmla="*/ 47 w 642"/>
                <a:gd name="T29" fmla="*/ 607 h 655"/>
                <a:gd name="T30" fmla="*/ 70 w 642"/>
                <a:gd name="T31" fmla="*/ 619 h 655"/>
                <a:gd name="T32" fmla="*/ 572 w 642"/>
                <a:gd name="T33" fmla="*/ 619 h 655"/>
                <a:gd name="T34" fmla="*/ 595 w 642"/>
                <a:gd name="T35" fmla="*/ 607 h 655"/>
                <a:gd name="T36" fmla="*/ 606 w 642"/>
                <a:gd name="T37" fmla="*/ 575 h 655"/>
                <a:gd name="T38" fmla="*/ 606 w 642"/>
                <a:gd name="T39" fmla="*/ 80 h 655"/>
                <a:gd name="T40" fmla="*/ 595 w 642"/>
                <a:gd name="T41" fmla="*/ 48 h 655"/>
                <a:gd name="T42" fmla="*/ 572 w 642"/>
                <a:gd name="T43" fmla="*/ 36 h 655"/>
                <a:gd name="T44" fmla="*/ 547 w 642"/>
                <a:gd name="T45" fmla="*/ 36 h 655"/>
                <a:gd name="T46" fmla="*/ 529 w 642"/>
                <a:gd name="T47" fmla="*/ 18 h 655"/>
                <a:gd name="T48" fmla="*/ 547 w 642"/>
                <a:gd name="T49" fmla="*/ 0 h 655"/>
                <a:gd name="T50" fmla="*/ 572 w 642"/>
                <a:gd name="T51" fmla="*/ 0 h 655"/>
                <a:gd name="T52" fmla="*/ 622 w 642"/>
                <a:gd name="T53" fmla="*/ 25 h 655"/>
                <a:gd name="T54" fmla="*/ 642 w 642"/>
                <a:gd name="T55" fmla="*/ 80 h 655"/>
                <a:gd name="T56" fmla="*/ 642 w 642"/>
                <a:gd name="T57" fmla="*/ 575 h 655"/>
                <a:gd name="T58" fmla="*/ 622 w 642"/>
                <a:gd name="T59" fmla="*/ 630 h 655"/>
                <a:gd name="T60" fmla="*/ 572 w 642"/>
                <a:gd name="T61" fmla="*/ 655 h 655"/>
                <a:gd name="T62" fmla="*/ 418 w 642"/>
                <a:gd name="T63" fmla="*/ 36 h 655"/>
                <a:gd name="T64" fmla="*/ 224 w 642"/>
                <a:gd name="T65" fmla="*/ 36 h 655"/>
                <a:gd name="T66" fmla="*/ 206 w 642"/>
                <a:gd name="T67" fmla="*/ 18 h 655"/>
                <a:gd name="T68" fmla="*/ 224 w 642"/>
                <a:gd name="T69" fmla="*/ 0 h 655"/>
                <a:gd name="T70" fmla="*/ 418 w 642"/>
                <a:gd name="T71" fmla="*/ 0 h 655"/>
                <a:gd name="T72" fmla="*/ 436 w 642"/>
                <a:gd name="T73" fmla="*/ 18 h 655"/>
                <a:gd name="T74" fmla="*/ 418 w 642"/>
                <a:gd name="T75" fmla="*/ 36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2" h="655">
                  <a:moveTo>
                    <a:pt x="572" y="655"/>
                  </a:moveTo>
                  <a:cubicBezTo>
                    <a:pt x="70" y="655"/>
                    <a:pt x="70" y="655"/>
                    <a:pt x="70" y="655"/>
                  </a:cubicBezTo>
                  <a:cubicBezTo>
                    <a:pt x="51" y="655"/>
                    <a:pt x="33" y="646"/>
                    <a:pt x="19" y="630"/>
                  </a:cubicBezTo>
                  <a:cubicBezTo>
                    <a:pt x="7" y="615"/>
                    <a:pt x="0" y="596"/>
                    <a:pt x="0" y="5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60"/>
                    <a:pt x="7" y="40"/>
                    <a:pt x="19" y="25"/>
                  </a:cubicBezTo>
                  <a:cubicBezTo>
                    <a:pt x="33" y="9"/>
                    <a:pt x="51" y="0"/>
                    <a:pt x="7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3" y="0"/>
                    <a:pt x="111" y="8"/>
                    <a:pt x="111" y="18"/>
                  </a:cubicBezTo>
                  <a:cubicBezTo>
                    <a:pt x="111" y="28"/>
                    <a:pt x="103" y="36"/>
                    <a:pt x="93" y="36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1" y="36"/>
                    <a:pt x="53" y="40"/>
                    <a:pt x="47" y="48"/>
                  </a:cubicBezTo>
                  <a:cubicBezTo>
                    <a:pt x="40" y="56"/>
                    <a:pt x="36" y="68"/>
                    <a:pt x="36" y="80"/>
                  </a:cubicBezTo>
                  <a:cubicBezTo>
                    <a:pt x="36" y="575"/>
                    <a:pt x="36" y="575"/>
                    <a:pt x="36" y="575"/>
                  </a:cubicBezTo>
                  <a:cubicBezTo>
                    <a:pt x="36" y="587"/>
                    <a:pt x="40" y="599"/>
                    <a:pt x="47" y="607"/>
                  </a:cubicBezTo>
                  <a:cubicBezTo>
                    <a:pt x="53" y="615"/>
                    <a:pt x="61" y="619"/>
                    <a:pt x="70" y="619"/>
                  </a:cubicBezTo>
                  <a:cubicBezTo>
                    <a:pt x="572" y="619"/>
                    <a:pt x="572" y="619"/>
                    <a:pt x="572" y="619"/>
                  </a:cubicBezTo>
                  <a:cubicBezTo>
                    <a:pt x="580" y="619"/>
                    <a:pt x="588" y="615"/>
                    <a:pt x="595" y="607"/>
                  </a:cubicBezTo>
                  <a:cubicBezTo>
                    <a:pt x="602" y="599"/>
                    <a:pt x="606" y="587"/>
                    <a:pt x="606" y="575"/>
                  </a:cubicBezTo>
                  <a:cubicBezTo>
                    <a:pt x="606" y="80"/>
                    <a:pt x="606" y="80"/>
                    <a:pt x="606" y="80"/>
                  </a:cubicBezTo>
                  <a:cubicBezTo>
                    <a:pt x="606" y="68"/>
                    <a:pt x="602" y="56"/>
                    <a:pt x="595" y="48"/>
                  </a:cubicBezTo>
                  <a:cubicBezTo>
                    <a:pt x="588" y="40"/>
                    <a:pt x="580" y="36"/>
                    <a:pt x="572" y="36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37" y="36"/>
                    <a:pt x="529" y="28"/>
                    <a:pt x="529" y="18"/>
                  </a:cubicBezTo>
                  <a:cubicBezTo>
                    <a:pt x="529" y="8"/>
                    <a:pt x="537" y="0"/>
                    <a:pt x="547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591" y="0"/>
                    <a:pt x="609" y="9"/>
                    <a:pt x="622" y="25"/>
                  </a:cubicBezTo>
                  <a:cubicBezTo>
                    <a:pt x="635" y="40"/>
                    <a:pt x="642" y="60"/>
                    <a:pt x="642" y="80"/>
                  </a:cubicBezTo>
                  <a:cubicBezTo>
                    <a:pt x="642" y="575"/>
                    <a:pt x="642" y="575"/>
                    <a:pt x="642" y="575"/>
                  </a:cubicBezTo>
                  <a:cubicBezTo>
                    <a:pt x="642" y="596"/>
                    <a:pt x="635" y="615"/>
                    <a:pt x="622" y="630"/>
                  </a:cubicBezTo>
                  <a:cubicBezTo>
                    <a:pt x="609" y="646"/>
                    <a:pt x="591" y="655"/>
                    <a:pt x="572" y="655"/>
                  </a:cubicBezTo>
                  <a:close/>
                  <a:moveTo>
                    <a:pt x="418" y="36"/>
                  </a:moveTo>
                  <a:cubicBezTo>
                    <a:pt x="224" y="36"/>
                    <a:pt x="224" y="36"/>
                    <a:pt x="224" y="36"/>
                  </a:cubicBezTo>
                  <a:cubicBezTo>
                    <a:pt x="214" y="36"/>
                    <a:pt x="206" y="28"/>
                    <a:pt x="206" y="18"/>
                  </a:cubicBezTo>
                  <a:cubicBezTo>
                    <a:pt x="206" y="8"/>
                    <a:pt x="214" y="0"/>
                    <a:pt x="224" y="0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428" y="0"/>
                    <a:pt x="436" y="8"/>
                    <a:pt x="436" y="18"/>
                  </a:cubicBezTo>
                  <a:cubicBezTo>
                    <a:pt x="436" y="28"/>
                    <a:pt x="428" y="36"/>
                    <a:pt x="41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75" name="Freeform 61"/>
            <p:cNvSpPr>
              <a:spLocks noEditPoints="1"/>
            </p:cNvSpPr>
            <p:nvPr/>
          </p:nvSpPr>
          <p:spPr bwMode="auto">
            <a:xfrm>
              <a:off x="1124" y="1985"/>
              <a:ext cx="146" cy="64"/>
            </a:xfrm>
            <a:custGeom>
              <a:avLst/>
              <a:gdLst>
                <a:gd name="T0" fmla="*/ 18 w 357"/>
                <a:gd name="T1" fmla="*/ 0 h 157"/>
                <a:gd name="T2" fmla="*/ 36 w 357"/>
                <a:gd name="T3" fmla="*/ 18 h 157"/>
                <a:gd name="T4" fmla="*/ 36 w 357"/>
                <a:gd name="T5" fmla="*/ 139 h 157"/>
                <a:gd name="T6" fmla="*/ 18 w 357"/>
                <a:gd name="T7" fmla="*/ 157 h 157"/>
                <a:gd name="T8" fmla="*/ 0 w 357"/>
                <a:gd name="T9" fmla="*/ 139 h 157"/>
                <a:gd name="T10" fmla="*/ 0 w 357"/>
                <a:gd name="T11" fmla="*/ 18 h 157"/>
                <a:gd name="T12" fmla="*/ 18 w 357"/>
                <a:gd name="T13" fmla="*/ 0 h 157"/>
                <a:gd name="T14" fmla="*/ 339 w 357"/>
                <a:gd name="T15" fmla="*/ 0 h 157"/>
                <a:gd name="T16" fmla="*/ 357 w 357"/>
                <a:gd name="T17" fmla="*/ 18 h 157"/>
                <a:gd name="T18" fmla="*/ 357 w 357"/>
                <a:gd name="T19" fmla="*/ 139 h 157"/>
                <a:gd name="T20" fmla="*/ 339 w 357"/>
                <a:gd name="T21" fmla="*/ 157 h 157"/>
                <a:gd name="T22" fmla="*/ 321 w 357"/>
                <a:gd name="T23" fmla="*/ 139 h 157"/>
                <a:gd name="T24" fmla="*/ 321 w 357"/>
                <a:gd name="T25" fmla="*/ 18 h 157"/>
                <a:gd name="T26" fmla="*/ 339 w 357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157">
                  <a:moveTo>
                    <a:pt x="18" y="0"/>
                  </a:moveTo>
                  <a:cubicBezTo>
                    <a:pt x="28" y="0"/>
                    <a:pt x="36" y="8"/>
                    <a:pt x="36" y="18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6" y="149"/>
                    <a:pt x="28" y="157"/>
                    <a:pt x="18" y="157"/>
                  </a:cubicBezTo>
                  <a:cubicBezTo>
                    <a:pt x="8" y="157"/>
                    <a:pt x="0" y="149"/>
                    <a:pt x="0" y="1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lose/>
                  <a:moveTo>
                    <a:pt x="339" y="0"/>
                  </a:moveTo>
                  <a:cubicBezTo>
                    <a:pt x="349" y="0"/>
                    <a:pt x="357" y="8"/>
                    <a:pt x="357" y="18"/>
                  </a:cubicBezTo>
                  <a:cubicBezTo>
                    <a:pt x="357" y="139"/>
                    <a:pt x="357" y="139"/>
                    <a:pt x="357" y="139"/>
                  </a:cubicBezTo>
                  <a:cubicBezTo>
                    <a:pt x="357" y="149"/>
                    <a:pt x="349" y="157"/>
                    <a:pt x="339" y="157"/>
                  </a:cubicBezTo>
                  <a:cubicBezTo>
                    <a:pt x="329" y="157"/>
                    <a:pt x="321" y="149"/>
                    <a:pt x="321" y="139"/>
                  </a:cubicBezTo>
                  <a:cubicBezTo>
                    <a:pt x="321" y="18"/>
                    <a:pt x="321" y="18"/>
                    <a:pt x="321" y="18"/>
                  </a:cubicBezTo>
                  <a:cubicBezTo>
                    <a:pt x="321" y="8"/>
                    <a:pt x="329" y="0"/>
                    <a:pt x="3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76" name="Freeform 62"/>
            <p:cNvSpPr>
              <a:spLocks noEditPoints="1"/>
            </p:cNvSpPr>
            <p:nvPr/>
          </p:nvSpPr>
          <p:spPr bwMode="auto">
            <a:xfrm>
              <a:off x="1074" y="2044"/>
              <a:ext cx="246" cy="183"/>
            </a:xfrm>
            <a:custGeom>
              <a:avLst/>
              <a:gdLst>
                <a:gd name="T0" fmla="*/ 0 w 603"/>
                <a:gd name="T1" fmla="*/ 18 h 450"/>
                <a:gd name="T2" fmla="*/ 18 w 603"/>
                <a:gd name="T3" fmla="*/ 0 h 450"/>
                <a:gd name="T4" fmla="*/ 585 w 603"/>
                <a:gd name="T5" fmla="*/ 0 h 450"/>
                <a:gd name="T6" fmla="*/ 603 w 603"/>
                <a:gd name="T7" fmla="*/ 18 h 450"/>
                <a:gd name="T8" fmla="*/ 585 w 603"/>
                <a:gd name="T9" fmla="*/ 36 h 450"/>
                <a:gd name="T10" fmla="*/ 18 w 603"/>
                <a:gd name="T11" fmla="*/ 36 h 450"/>
                <a:gd name="T12" fmla="*/ 0 w 603"/>
                <a:gd name="T13" fmla="*/ 18 h 450"/>
                <a:gd name="T14" fmla="*/ 306 w 603"/>
                <a:gd name="T15" fmla="*/ 450 h 450"/>
                <a:gd name="T16" fmla="*/ 184 w 603"/>
                <a:gd name="T17" fmla="*/ 400 h 450"/>
                <a:gd name="T18" fmla="*/ 134 w 603"/>
                <a:gd name="T19" fmla="*/ 279 h 450"/>
                <a:gd name="T20" fmla="*/ 184 w 603"/>
                <a:gd name="T21" fmla="*/ 158 h 450"/>
                <a:gd name="T22" fmla="*/ 306 w 603"/>
                <a:gd name="T23" fmla="*/ 107 h 450"/>
                <a:gd name="T24" fmla="*/ 324 w 603"/>
                <a:gd name="T25" fmla="*/ 125 h 450"/>
                <a:gd name="T26" fmla="*/ 306 w 603"/>
                <a:gd name="T27" fmla="*/ 143 h 450"/>
                <a:gd name="T28" fmla="*/ 170 w 603"/>
                <a:gd name="T29" fmla="*/ 279 h 450"/>
                <a:gd name="T30" fmla="*/ 306 w 603"/>
                <a:gd name="T31" fmla="*/ 414 h 450"/>
                <a:gd name="T32" fmla="*/ 441 w 603"/>
                <a:gd name="T33" fmla="*/ 279 h 450"/>
                <a:gd name="T34" fmla="*/ 459 w 603"/>
                <a:gd name="T35" fmla="*/ 261 h 450"/>
                <a:gd name="T36" fmla="*/ 477 w 603"/>
                <a:gd name="T37" fmla="*/ 279 h 450"/>
                <a:gd name="T38" fmla="*/ 427 w 603"/>
                <a:gd name="T39" fmla="*/ 400 h 450"/>
                <a:gd name="T40" fmla="*/ 306 w 603"/>
                <a:gd name="T41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3" h="450">
                  <a:moveTo>
                    <a:pt x="0" y="18"/>
                  </a:moveTo>
                  <a:cubicBezTo>
                    <a:pt x="0" y="8"/>
                    <a:pt x="8" y="0"/>
                    <a:pt x="18" y="0"/>
                  </a:cubicBezTo>
                  <a:cubicBezTo>
                    <a:pt x="585" y="0"/>
                    <a:pt x="585" y="0"/>
                    <a:pt x="585" y="0"/>
                  </a:cubicBezTo>
                  <a:cubicBezTo>
                    <a:pt x="595" y="0"/>
                    <a:pt x="603" y="8"/>
                    <a:pt x="603" y="18"/>
                  </a:cubicBezTo>
                  <a:cubicBezTo>
                    <a:pt x="603" y="28"/>
                    <a:pt x="595" y="36"/>
                    <a:pt x="585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8" y="36"/>
                    <a:pt x="0" y="28"/>
                    <a:pt x="0" y="18"/>
                  </a:cubicBezTo>
                  <a:close/>
                  <a:moveTo>
                    <a:pt x="306" y="450"/>
                  </a:moveTo>
                  <a:cubicBezTo>
                    <a:pt x="260" y="450"/>
                    <a:pt x="217" y="433"/>
                    <a:pt x="184" y="400"/>
                  </a:cubicBezTo>
                  <a:cubicBezTo>
                    <a:pt x="152" y="368"/>
                    <a:pt x="134" y="325"/>
                    <a:pt x="134" y="279"/>
                  </a:cubicBezTo>
                  <a:cubicBezTo>
                    <a:pt x="134" y="233"/>
                    <a:pt x="152" y="190"/>
                    <a:pt x="184" y="158"/>
                  </a:cubicBezTo>
                  <a:cubicBezTo>
                    <a:pt x="217" y="125"/>
                    <a:pt x="260" y="107"/>
                    <a:pt x="306" y="107"/>
                  </a:cubicBezTo>
                  <a:cubicBezTo>
                    <a:pt x="316" y="107"/>
                    <a:pt x="324" y="115"/>
                    <a:pt x="324" y="125"/>
                  </a:cubicBezTo>
                  <a:cubicBezTo>
                    <a:pt x="324" y="135"/>
                    <a:pt x="316" y="143"/>
                    <a:pt x="306" y="143"/>
                  </a:cubicBezTo>
                  <a:cubicBezTo>
                    <a:pt x="231" y="143"/>
                    <a:pt x="170" y="204"/>
                    <a:pt x="170" y="279"/>
                  </a:cubicBezTo>
                  <a:cubicBezTo>
                    <a:pt x="170" y="354"/>
                    <a:pt x="231" y="414"/>
                    <a:pt x="306" y="414"/>
                  </a:cubicBezTo>
                  <a:cubicBezTo>
                    <a:pt x="380" y="414"/>
                    <a:pt x="441" y="354"/>
                    <a:pt x="441" y="279"/>
                  </a:cubicBezTo>
                  <a:cubicBezTo>
                    <a:pt x="441" y="269"/>
                    <a:pt x="449" y="261"/>
                    <a:pt x="459" y="261"/>
                  </a:cubicBezTo>
                  <a:cubicBezTo>
                    <a:pt x="469" y="261"/>
                    <a:pt x="477" y="269"/>
                    <a:pt x="477" y="279"/>
                  </a:cubicBezTo>
                  <a:cubicBezTo>
                    <a:pt x="477" y="325"/>
                    <a:pt x="459" y="368"/>
                    <a:pt x="427" y="400"/>
                  </a:cubicBezTo>
                  <a:cubicBezTo>
                    <a:pt x="395" y="433"/>
                    <a:pt x="351" y="450"/>
                    <a:pt x="306" y="4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77" name="Freeform 63"/>
            <p:cNvSpPr/>
            <p:nvPr/>
          </p:nvSpPr>
          <p:spPr bwMode="auto">
            <a:xfrm>
              <a:off x="1193" y="2088"/>
              <a:ext cx="53" cy="72"/>
            </a:xfrm>
            <a:custGeom>
              <a:avLst/>
              <a:gdLst>
                <a:gd name="T0" fmla="*/ 113 w 131"/>
                <a:gd name="T1" fmla="*/ 176 h 176"/>
                <a:gd name="T2" fmla="*/ 18 w 131"/>
                <a:gd name="T3" fmla="*/ 176 h 176"/>
                <a:gd name="T4" fmla="*/ 0 w 131"/>
                <a:gd name="T5" fmla="*/ 158 h 176"/>
                <a:gd name="T6" fmla="*/ 0 w 131"/>
                <a:gd name="T7" fmla="*/ 18 h 176"/>
                <a:gd name="T8" fmla="*/ 18 w 131"/>
                <a:gd name="T9" fmla="*/ 0 h 176"/>
                <a:gd name="T10" fmla="*/ 36 w 131"/>
                <a:gd name="T11" fmla="*/ 18 h 176"/>
                <a:gd name="T12" fmla="*/ 36 w 131"/>
                <a:gd name="T13" fmla="*/ 140 h 176"/>
                <a:gd name="T14" fmla="*/ 113 w 131"/>
                <a:gd name="T15" fmla="*/ 140 h 176"/>
                <a:gd name="T16" fmla="*/ 131 w 131"/>
                <a:gd name="T17" fmla="*/ 158 h 176"/>
                <a:gd name="T18" fmla="*/ 113 w 131"/>
                <a:gd name="T1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176">
                  <a:moveTo>
                    <a:pt x="113" y="176"/>
                  </a:moveTo>
                  <a:cubicBezTo>
                    <a:pt x="18" y="176"/>
                    <a:pt x="18" y="176"/>
                    <a:pt x="18" y="176"/>
                  </a:cubicBezTo>
                  <a:cubicBezTo>
                    <a:pt x="8" y="176"/>
                    <a:pt x="0" y="168"/>
                    <a:pt x="0" y="15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23" y="140"/>
                    <a:pt x="131" y="148"/>
                    <a:pt x="131" y="158"/>
                  </a:cubicBezTo>
                  <a:cubicBezTo>
                    <a:pt x="131" y="168"/>
                    <a:pt x="123" y="176"/>
                    <a:pt x="113" y="1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</p:grpSp>
      <p:grpSp>
        <p:nvGrpSpPr>
          <p:cNvPr id="79" name="Group 66"/>
          <p:cNvGrpSpPr>
            <a:grpSpLocks noChangeAspect="1"/>
          </p:cNvGrpSpPr>
          <p:nvPr/>
        </p:nvGrpSpPr>
        <p:grpSpPr bwMode="auto">
          <a:xfrm>
            <a:off x="6444134" y="4451201"/>
            <a:ext cx="256116" cy="277284"/>
            <a:chOff x="2111" y="2322"/>
            <a:chExt cx="121" cy="131"/>
          </a:xfrm>
          <a:solidFill>
            <a:schemeClr val="bg1"/>
          </a:solidFill>
        </p:grpSpPr>
        <p:sp>
          <p:nvSpPr>
            <p:cNvPr id="81" name="Freeform 67"/>
            <p:cNvSpPr/>
            <p:nvPr/>
          </p:nvSpPr>
          <p:spPr bwMode="auto">
            <a:xfrm>
              <a:off x="2159" y="2350"/>
              <a:ext cx="40" cy="37"/>
            </a:xfrm>
            <a:custGeom>
              <a:avLst/>
              <a:gdLst>
                <a:gd name="T0" fmla="*/ 89 w 213"/>
                <a:gd name="T1" fmla="*/ 19 h 198"/>
                <a:gd name="T2" fmla="*/ 196 w 213"/>
                <a:gd name="T3" fmla="*/ 143 h 198"/>
                <a:gd name="T4" fmla="*/ 208 w 213"/>
                <a:gd name="T5" fmla="*/ 189 h 198"/>
                <a:gd name="T6" fmla="*/ 206 w 213"/>
                <a:gd name="T7" fmla="*/ 191 h 198"/>
                <a:gd name="T8" fmla="*/ 158 w 213"/>
                <a:gd name="T9" fmla="*/ 186 h 198"/>
                <a:gd name="T10" fmla="*/ 22 w 213"/>
                <a:gd name="T11" fmla="*/ 92 h 198"/>
                <a:gd name="T12" fmla="*/ 13 w 213"/>
                <a:gd name="T13" fmla="*/ 44 h 198"/>
                <a:gd name="T14" fmla="*/ 40 w 213"/>
                <a:gd name="T15" fmla="*/ 15 h 198"/>
                <a:gd name="T16" fmla="*/ 89 w 213"/>
                <a:gd name="T17" fmla="*/ 19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3" h="198">
                  <a:moveTo>
                    <a:pt x="89" y="19"/>
                  </a:moveTo>
                  <a:cubicBezTo>
                    <a:pt x="196" y="143"/>
                    <a:pt x="196" y="143"/>
                    <a:pt x="196" y="143"/>
                  </a:cubicBezTo>
                  <a:cubicBezTo>
                    <a:pt x="210" y="160"/>
                    <a:pt x="213" y="183"/>
                    <a:pt x="208" y="189"/>
                  </a:cubicBezTo>
                  <a:cubicBezTo>
                    <a:pt x="206" y="191"/>
                    <a:pt x="206" y="191"/>
                    <a:pt x="206" y="191"/>
                  </a:cubicBezTo>
                  <a:cubicBezTo>
                    <a:pt x="200" y="197"/>
                    <a:pt x="176" y="198"/>
                    <a:pt x="158" y="186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4" y="80"/>
                    <a:pt x="0" y="58"/>
                    <a:pt x="13" y="44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53" y="0"/>
                    <a:pt x="74" y="2"/>
                    <a:pt x="89" y="1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82" name="Freeform 68"/>
            <p:cNvSpPr>
              <a:spLocks noEditPoints="1"/>
            </p:cNvSpPr>
            <p:nvPr/>
          </p:nvSpPr>
          <p:spPr bwMode="auto">
            <a:xfrm>
              <a:off x="2129" y="2322"/>
              <a:ext cx="71" cy="90"/>
            </a:xfrm>
            <a:custGeom>
              <a:avLst/>
              <a:gdLst>
                <a:gd name="T0" fmla="*/ 142 w 381"/>
                <a:gd name="T1" fmla="*/ 449 h 481"/>
                <a:gd name="T2" fmla="*/ 348 w 381"/>
                <a:gd name="T3" fmla="*/ 236 h 481"/>
                <a:gd name="T4" fmla="*/ 374 w 381"/>
                <a:gd name="T5" fmla="*/ 235 h 481"/>
                <a:gd name="T6" fmla="*/ 374 w 381"/>
                <a:gd name="T7" fmla="*/ 260 h 481"/>
                <a:gd name="T8" fmla="*/ 168 w 381"/>
                <a:gd name="T9" fmla="*/ 474 h 481"/>
                <a:gd name="T10" fmla="*/ 142 w 381"/>
                <a:gd name="T11" fmla="*/ 474 h 481"/>
                <a:gd name="T12" fmla="*/ 142 w 381"/>
                <a:gd name="T13" fmla="*/ 449 h 481"/>
                <a:gd name="T14" fmla="*/ 122 w 381"/>
                <a:gd name="T15" fmla="*/ 245 h 481"/>
                <a:gd name="T16" fmla="*/ 0 w 381"/>
                <a:gd name="T17" fmla="*/ 123 h 481"/>
                <a:gd name="T18" fmla="*/ 20 w 381"/>
                <a:gd name="T19" fmla="*/ 56 h 481"/>
                <a:gd name="T20" fmla="*/ 45 w 381"/>
                <a:gd name="T21" fmla="*/ 51 h 481"/>
                <a:gd name="T22" fmla="*/ 50 w 381"/>
                <a:gd name="T23" fmla="*/ 76 h 481"/>
                <a:gd name="T24" fmla="*/ 36 w 381"/>
                <a:gd name="T25" fmla="*/ 123 h 481"/>
                <a:gd name="T26" fmla="*/ 122 w 381"/>
                <a:gd name="T27" fmla="*/ 209 h 481"/>
                <a:gd name="T28" fmla="*/ 209 w 381"/>
                <a:gd name="T29" fmla="*/ 123 h 481"/>
                <a:gd name="T30" fmla="*/ 133 w 381"/>
                <a:gd name="T31" fmla="*/ 37 h 481"/>
                <a:gd name="T32" fmla="*/ 117 w 381"/>
                <a:gd name="T33" fmla="*/ 17 h 481"/>
                <a:gd name="T34" fmla="*/ 137 w 381"/>
                <a:gd name="T35" fmla="*/ 2 h 481"/>
                <a:gd name="T36" fmla="*/ 245 w 381"/>
                <a:gd name="T37" fmla="*/ 123 h 481"/>
                <a:gd name="T38" fmla="*/ 122 w 381"/>
                <a:gd name="T39" fmla="*/ 245 h 481"/>
                <a:gd name="T40" fmla="*/ 67 w 381"/>
                <a:gd name="T41" fmla="*/ 52 h 481"/>
                <a:gd name="T42" fmla="*/ 52 w 381"/>
                <a:gd name="T43" fmla="*/ 44 h 481"/>
                <a:gd name="T44" fmla="*/ 58 w 381"/>
                <a:gd name="T45" fmla="*/ 19 h 481"/>
                <a:gd name="T46" fmla="*/ 81 w 381"/>
                <a:gd name="T47" fmla="*/ 8 h 481"/>
                <a:gd name="T48" fmla="*/ 104 w 381"/>
                <a:gd name="T49" fmla="*/ 19 h 481"/>
                <a:gd name="T50" fmla="*/ 93 w 381"/>
                <a:gd name="T51" fmla="*/ 42 h 481"/>
                <a:gd name="T52" fmla="*/ 77 w 381"/>
                <a:gd name="T53" fmla="*/ 50 h 481"/>
                <a:gd name="T54" fmla="*/ 67 w 381"/>
                <a:gd name="T55" fmla="*/ 52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1" h="481">
                  <a:moveTo>
                    <a:pt x="142" y="449"/>
                  </a:moveTo>
                  <a:cubicBezTo>
                    <a:pt x="348" y="236"/>
                    <a:pt x="348" y="236"/>
                    <a:pt x="348" y="236"/>
                  </a:cubicBezTo>
                  <a:cubicBezTo>
                    <a:pt x="355" y="228"/>
                    <a:pt x="366" y="228"/>
                    <a:pt x="374" y="235"/>
                  </a:cubicBezTo>
                  <a:cubicBezTo>
                    <a:pt x="381" y="242"/>
                    <a:pt x="381" y="253"/>
                    <a:pt x="374" y="260"/>
                  </a:cubicBezTo>
                  <a:cubicBezTo>
                    <a:pt x="168" y="474"/>
                    <a:pt x="168" y="474"/>
                    <a:pt x="168" y="474"/>
                  </a:cubicBezTo>
                  <a:cubicBezTo>
                    <a:pt x="161" y="481"/>
                    <a:pt x="150" y="481"/>
                    <a:pt x="142" y="474"/>
                  </a:cubicBezTo>
                  <a:cubicBezTo>
                    <a:pt x="135" y="467"/>
                    <a:pt x="135" y="456"/>
                    <a:pt x="142" y="449"/>
                  </a:cubicBezTo>
                  <a:close/>
                  <a:moveTo>
                    <a:pt x="122" y="245"/>
                  </a:moveTo>
                  <a:cubicBezTo>
                    <a:pt x="55" y="245"/>
                    <a:pt x="0" y="190"/>
                    <a:pt x="0" y="123"/>
                  </a:cubicBezTo>
                  <a:cubicBezTo>
                    <a:pt x="0" y="99"/>
                    <a:pt x="7" y="76"/>
                    <a:pt x="20" y="56"/>
                  </a:cubicBezTo>
                  <a:cubicBezTo>
                    <a:pt x="26" y="48"/>
                    <a:pt x="37" y="45"/>
                    <a:pt x="45" y="51"/>
                  </a:cubicBezTo>
                  <a:cubicBezTo>
                    <a:pt x="53" y="56"/>
                    <a:pt x="56" y="67"/>
                    <a:pt x="50" y="76"/>
                  </a:cubicBezTo>
                  <a:cubicBezTo>
                    <a:pt x="41" y="90"/>
                    <a:pt x="36" y="106"/>
                    <a:pt x="36" y="123"/>
                  </a:cubicBezTo>
                  <a:cubicBezTo>
                    <a:pt x="36" y="171"/>
                    <a:pt x="75" y="209"/>
                    <a:pt x="122" y="209"/>
                  </a:cubicBezTo>
                  <a:cubicBezTo>
                    <a:pt x="170" y="209"/>
                    <a:pt x="209" y="171"/>
                    <a:pt x="209" y="123"/>
                  </a:cubicBezTo>
                  <a:cubicBezTo>
                    <a:pt x="209" y="79"/>
                    <a:pt x="176" y="42"/>
                    <a:pt x="133" y="37"/>
                  </a:cubicBezTo>
                  <a:cubicBezTo>
                    <a:pt x="123" y="36"/>
                    <a:pt x="116" y="27"/>
                    <a:pt x="117" y="17"/>
                  </a:cubicBezTo>
                  <a:cubicBezTo>
                    <a:pt x="118" y="7"/>
                    <a:pt x="127" y="0"/>
                    <a:pt x="137" y="2"/>
                  </a:cubicBezTo>
                  <a:cubicBezTo>
                    <a:pt x="198" y="9"/>
                    <a:pt x="245" y="61"/>
                    <a:pt x="245" y="123"/>
                  </a:cubicBezTo>
                  <a:cubicBezTo>
                    <a:pt x="245" y="190"/>
                    <a:pt x="190" y="245"/>
                    <a:pt x="122" y="245"/>
                  </a:cubicBezTo>
                  <a:close/>
                  <a:moveTo>
                    <a:pt x="67" y="52"/>
                  </a:moveTo>
                  <a:cubicBezTo>
                    <a:pt x="61" y="52"/>
                    <a:pt x="55" y="50"/>
                    <a:pt x="52" y="44"/>
                  </a:cubicBezTo>
                  <a:cubicBezTo>
                    <a:pt x="47" y="36"/>
                    <a:pt x="49" y="25"/>
                    <a:pt x="58" y="19"/>
                  </a:cubicBezTo>
                  <a:cubicBezTo>
                    <a:pt x="65" y="15"/>
                    <a:pt x="73" y="11"/>
                    <a:pt x="81" y="8"/>
                  </a:cubicBezTo>
                  <a:cubicBezTo>
                    <a:pt x="91" y="5"/>
                    <a:pt x="101" y="9"/>
                    <a:pt x="104" y="19"/>
                  </a:cubicBezTo>
                  <a:cubicBezTo>
                    <a:pt x="107" y="28"/>
                    <a:pt x="103" y="38"/>
                    <a:pt x="93" y="42"/>
                  </a:cubicBezTo>
                  <a:cubicBezTo>
                    <a:pt x="87" y="44"/>
                    <a:pt x="82" y="47"/>
                    <a:pt x="77" y="50"/>
                  </a:cubicBezTo>
                  <a:cubicBezTo>
                    <a:pt x="74" y="52"/>
                    <a:pt x="71" y="52"/>
                    <a:pt x="67" y="5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83" name="Freeform 69"/>
            <p:cNvSpPr>
              <a:spLocks noEditPoints="1"/>
            </p:cNvSpPr>
            <p:nvPr/>
          </p:nvSpPr>
          <p:spPr bwMode="auto">
            <a:xfrm>
              <a:off x="2111" y="2406"/>
              <a:ext cx="121" cy="47"/>
            </a:xfrm>
            <a:custGeom>
              <a:avLst/>
              <a:gdLst>
                <a:gd name="T0" fmla="*/ 597 w 648"/>
                <a:gd name="T1" fmla="*/ 249 h 249"/>
                <a:gd name="T2" fmla="*/ 50 w 648"/>
                <a:gd name="T3" fmla="*/ 249 h 249"/>
                <a:gd name="T4" fmla="*/ 0 w 648"/>
                <a:gd name="T5" fmla="*/ 198 h 249"/>
                <a:gd name="T6" fmla="*/ 0 w 648"/>
                <a:gd name="T7" fmla="*/ 50 h 249"/>
                <a:gd name="T8" fmla="*/ 50 w 648"/>
                <a:gd name="T9" fmla="*/ 0 h 249"/>
                <a:gd name="T10" fmla="*/ 597 w 648"/>
                <a:gd name="T11" fmla="*/ 0 h 249"/>
                <a:gd name="T12" fmla="*/ 648 w 648"/>
                <a:gd name="T13" fmla="*/ 50 h 249"/>
                <a:gd name="T14" fmla="*/ 648 w 648"/>
                <a:gd name="T15" fmla="*/ 198 h 249"/>
                <a:gd name="T16" fmla="*/ 597 w 648"/>
                <a:gd name="T17" fmla="*/ 249 h 249"/>
                <a:gd name="T18" fmla="*/ 50 w 648"/>
                <a:gd name="T19" fmla="*/ 35 h 249"/>
                <a:gd name="T20" fmla="*/ 36 w 648"/>
                <a:gd name="T21" fmla="*/ 50 h 249"/>
                <a:gd name="T22" fmla="*/ 36 w 648"/>
                <a:gd name="T23" fmla="*/ 198 h 249"/>
                <a:gd name="T24" fmla="*/ 50 w 648"/>
                <a:gd name="T25" fmla="*/ 213 h 249"/>
                <a:gd name="T26" fmla="*/ 597 w 648"/>
                <a:gd name="T27" fmla="*/ 213 h 249"/>
                <a:gd name="T28" fmla="*/ 612 w 648"/>
                <a:gd name="T29" fmla="*/ 198 h 249"/>
                <a:gd name="T30" fmla="*/ 612 w 648"/>
                <a:gd name="T31" fmla="*/ 50 h 249"/>
                <a:gd name="T32" fmla="*/ 597 w 648"/>
                <a:gd name="T33" fmla="*/ 35 h 249"/>
                <a:gd name="T34" fmla="*/ 50 w 648"/>
                <a:gd name="T35" fmla="*/ 3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8" h="249">
                  <a:moveTo>
                    <a:pt x="597" y="249"/>
                  </a:moveTo>
                  <a:cubicBezTo>
                    <a:pt x="50" y="249"/>
                    <a:pt x="50" y="249"/>
                    <a:pt x="50" y="249"/>
                  </a:cubicBezTo>
                  <a:cubicBezTo>
                    <a:pt x="22" y="249"/>
                    <a:pt x="0" y="226"/>
                    <a:pt x="0" y="19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597" y="0"/>
                    <a:pt x="597" y="0"/>
                    <a:pt x="597" y="0"/>
                  </a:cubicBezTo>
                  <a:cubicBezTo>
                    <a:pt x="625" y="0"/>
                    <a:pt x="648" y="22"/>
                    <a:pt x="648" y="50"/>
                  </a:cubicBezTo>
                  <a:cubicBezTo>
                    <a:pt x="648" y="198"/>
                    <a:pt x="648" y="198"/>
                    <a:pt x="648" y="198"/>
                  </a:cubicBezTo>
                  <a:cubicBezTo>
                    <a:pt x="648" y="226"/>
                    <a:pt x="625" y="249"/>
                    <a:pt x="597" y="249"/>
                  </a:cubicBezTo>
                  <a:close/>
                  <a:moveTo>
                    <a:pt x="50" y="35"/>
                  </a:moveTo>
                  <a:cubicBezTo>
                    <a:pt x="42" y="35"/>
                    <a:pt x="36" y="42"/>
                    <a:pt x="36" y="50"/>
                  </a:cubicBezTo>
                  <a:cubicBezTo>
                    <a:pt x="36" y="198"/>
                    <a:pt x="36" y="198"/>
                    <a:pt x="36" y="198"/>
                  </a:cubicBezTo>
                  <a:cubicBezTo>
                    <a:pt x="36" y="206"/>
                    <a:pt x="42" y="213"/>
                    <a:pt x="50" y="213"/>
                  </a:cubicBezTo>
                  <a:cubicBezTo>
                    <a:pt x="597" y="213"/>
                    <a:pt x="597" y="213"/>
                    <a:pt x="597" y="213"/>
                  </a:cubicBezTo>
                  <a:cubicBezTo>
                    <a:pt x="605" y="213"/>
                    <a:pt x="612" y="206"/>
                    <a:pt x="612" y="198"/>
                  </a:cubicBezTo>
                  <a:cubicBezTo>
                    <a:pt x="612" y="50"/>
                    <a:pt x="612" y="50"/>
                    <a:pt x="612" y="50"/>
                  </a:cubicBezTo>
                  <a:cubicBezTo>
                    <a:pt x="612" y="42"/>
                    <a:pt x="605" y="35"/>
                    <a:pt x="597" y="35"/>
                  </a:cubicBezTo>
                  <a:lnTo>
                    <a:pt x="50" y="3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chemeClr val="accent1"/>
                </a:solidFill>
              </a:endParaRPr>
            </a:p>
          </p:txBody>
        </p:sp>
      </p:grpSp>
      <p:pic>
        <p:nvPicPr>
          <p:cNvPr id="6" name="图片 5" descr="heilog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4421" y="1337734"/>
            <a:ext cx="3345180" cy="993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3" grpId="0"/>
      <p:bldP spid="67" grpId="0" animBg="1"/>
      <p:bldP spid="68" grpId="0"/>
      <p:bldP spid="69" grpId="0" animBg="1"/>
      <p:bldP spid="7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直角三角形 19"/>
          <p:cNvSpPr/>
          <p:nvPr/>
        </p:nvSpPr>
        <p:spPr>
          <a:xfrm rot="5400000">
            <a:off x="-37680" y="0"/>
            <a:ext cx="3668184" cy="3668184"/>
          </a:xfrm>
          <a:prstGeom prst="rtTriangle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直角三角形 18"/>
          <p:cNvSpPr/>
          <p:nvPr/>
        </p:nvSpPr>
        <p:spPr>
          <a:xfrm rot="16200000">
            <a:off x="8569975" y="3212109"/>
            <a:ext cx="3668184" cy="3668184"/>
          </a:xfrm>
          <a:prstGeom prst="rtTriangle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220149" y="797958"/>
            <a:ext cx="11803380" cy="5272519"/>
            <a:chOff x="165080" y="598468"/>
            <a:chExt cx="8835017" cy="3946564"/>
          </a:xfrm>
        </p:grpSpPr>
        <p:pic>
          <p:nvPicPr>
            <p:cNvPr id="4" name="图片 3" descr="/Users/wangpeijia/Downloads/WechatIMG250.jpegWechatIMG250"/>
            <p:cNvPicPr>
              <a:picLocks noChangeAspect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65080" y="598469"/>
              <a:ext cx="8835017" cy="394632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65714" y="598468"/>
              <a:ext cx="8834372" cy="3946564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  <a:effectLst>
              <a:outerShdw blurRad="254000" dist="2540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81" name="文本框 6"/>
          <p:cNvSpPr txBox="1">
            <a:spLocks noChangeArrowheads="1"/>
          </p:cNvSpPr>
          <p:nvPr/>
        </p:nvSpPr>
        <p:spPr bwMode="auto">
          <a:xfrm>
            <a:off x="1217366" y="2548968"/>
            <a:ext cx="1829347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输入你的标题</a:t>
            </a:r>
          </a:p>
        </p:txBody>
      </p:sp>
      <p:sp>
        <p:nvSpPr>
          <p:cNvPr id="82" name="矩形 81"/>
          <p:cNvSpPr/>
          <p:nvPr/>
        </p:nvSpPr>
        <p:spPr>
          <a:xfrm>
            <a:off x="1217297" y="2936769"/>
            <a:ext cx="2254143" cy="382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Lorem ipsum dolor sit ame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692990" y="2658477"/>
            <a:ext cx="506492" cy="506492"/>
          </a:xfrm>
          <a:prstGeom prst="ellipse">
            <a:avLst/>
          </a:prstGeom>
          <a:solidFill>
            <a:srgbClr val="2128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/>
              <a:t>1</a:t>
            </a:r>
            <a:endParaRPr lang="zh-CN" altLang="en-US" sz="2400"/>
          </a:p>
        </p:txBody>
      </p:sp>
      <p:sp>
        <p:nvSpPr>
          <p:cNvPr id="85" name="文本框 6"/>
          <p:cNvSpPr txBox="1">
            <a:spLocks noChangeArrowheads="1"/>
          </p:cNvSpPr>
          <p:nvPr/>
        </p:nvSpPr>
        <p:spPr bwMode="auto">
          <a:xfrm>
            <a:off x="7130882" y="2550508"/>
            <a:ext cx="1829347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sym typeface="+mn-ea"/>
              </a:rPr>
              <a:t>输入你的标题</a:t>
            </a:r>
            <a:endParaRPr lang="zh-CN" altLang="en-US" sz="2135" b="1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130882" y="2937462"/>
            <a:ext cx="2254143" cy="382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Lorem ipsum dolor sit ame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6606506" y="2660017"/>
            <a:ext cx="506492" cy="506492"/>
          </a:xfrm>
          <a:prstGeom prst="ellipse">
            <a:avLst/>
          </a:prstGeom>
          <a:solidFill>
            <a:srgbClr val="2128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/>
              <a:t>2</a:t>
            </a:r>
            <a:endParaRPr lang="zh-CN" altLang="en-US" sz="2400"/>
          </a:p>
        </p:txBody>
      </p:sp>
      <p:sp>
        <p:nvSpPr>
          <p:cNvPr id="89" name="文本框 6"/>
          <p:cNvSpPr txBox="1">
            <a:spLocks noChangeArrowheads="1"/>
          </p:cNvSpPr>
          <p:nvPr/>
        </p:nvSpPr>
        <p:spPr bwMode="auto">
          <a:xfrm>
            <a:off x="1217366" y="4213016"/>
            <a:ext cx="1829347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sym typeface="+mn-ea"/>
              </a:rPr>
              <a:t>输入你的标题</a:t>
            </a:r>
            <a:endParaRPr lang="zh-CN" altLang="en-US" sz="2135" b="1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1217366" y="4599970"/>
            <a:ext cx="22541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Lorem ipsum dolor sit ame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92990" y="4322525"/>
            <a:ext cx="506492" cy="506492"/>
          </a:xfrm>
          <a:prstGeom prst="ellipse">
            <a:avLst/>
          </a:prstGeom>
          <a:solidFill>
            <a:srgbClr val="2128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/>
              <a:t>3</a:t>
            </a:r>
            <a:endParaRPr lang="zh-CN" altLang="en-US" sz="2400"/>
          </a:p>
        </p:txBody>
      </p:sp>
      <p:sp>
        <p:nvSpPr>
          <p:cNvPr id="93" name="文本框 6"/>
          <p:cNvSpPr txBox="1">
            <a:spLocks noChangeArrowheads="1"/>
          </p:cNvSpPr>
          <p:nvPr/>
        </p:nvSpPr>
        <p:spPr bwMode="auto">
          <a:xfrm>
            <a:off x="7130882" y="4213016"/>
            <a:ext cx="1829347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b="1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  <a:sym typeface="+mn-ea"/>
              </a:rPr>
              <a:t>输入你的标题</a:t>
            </a:r>
            <a:endParaRPr lang="zh-CN" altLang="en-US" sz="2135" b="1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130882" y="4545783"/>
            <a:ext cx="2254143" cy="382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Lorem ipsum dolor sit ame</a:t>
            </a:r>
            <a:endParaRPr lang="en-US" altLang="zh-CN" sz="14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606506" y="4322525"/>
            <a:ext cx="506492" cy="506492"/>
          </a:xfrm>
          <a:prstGeom prst="ellipse">
            <a:avLst/>
          </a:prstGeom>
          <a:solidFill>
            <a:srgbClr val="2128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/>
              <a:t>4</a:t>
            </a:r>
            <a:endParaRPr lang="zh-CN" altLang="en-US" sz="2400"/>
          </a:p>
        </p:txBody>
      </p:sp>
      <p:sp>
        <p:nvSpPr>
          <p:cNvPr id="97" name="文本框 9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4804174" y="1546349"/>
            <a:ext cx="2583652" cy="420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en-US" altLang="zh-CN" sz="2135" dirty="0">
                <a:solidFill>
                  <a:srgbClr val="111111"/>
                </a:solidFill>
                <a:latin typeface="+mj-lt"/>
                <a:ea typeface="+mj-ea"/>
                <a:sym typeface="Calibri" panose="020F0502020204030204" pitchFamily="34" charset="0"/>
              </a:rPr>
              <a:t>CONTENTS</a:t>
            </a:r>
          </a:p>
        </p:txBody>
      </p:sp>
      <p:sp>
        <p:nvSpPr>
          <p:cNvPr id="156" name="文本框 155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4890869" y="794967"/>
            <a:ext cx="2410259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4800" dirty="0">
                <a:solidFill>
                  <a:srgbClr val="111111"/>
                </a:solidFill>
                <a:latin typeface="+mj-ea"/>
                <a:ea typeface="+mj-ea"/>
                <a:sym typeface="Calibri" panose="020F0502020204030204" pitchFamily="34" charset="0"/>
              </a:rPr>
              <a:t>目 录</a:t>
            </a:r>
            <a:endParaRPr lang="en-US" altLang="zh-CN" sz="4800" dirty="0">
              <a:solidFill>
                <a:srgbClr val="111111"/>
              </a:solidFill>
              <a:latin typeface="+mj-ea"/>
              <a:ea typeface="+mj-ea"/>
              <a:sym typeface="Calibri" panose="020F0502020204030204" pitchFamily="34" charset="0"/>
            </a:endParaRPr>
          </a:p>
        </p:txBody>
      </p:sp>
      <p:cxnSp>
        <p:nvCxnSpPr>
          <p:cNvPr id="157" name="直接连接符 156"/>
          <p:cNvCxnSpPr/>
          <p:nvPr/>
        </p:nvCxnSpPr>
        <p:spPr>
          <a:xfrm>
            <a:off x="5905116" y="1997755"/>
            <a:ext cx="381769" cy="0"/>
          </a:xfrm>
          <a:prstGeom prst="line">
            <a:avLst/>
          </a:prstGeom>
          <a:ln w="19050">
            <a:solidFill>
              <a:srgbClr val="111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2" grpId="0"/>
      <p:bldP spid="83" grpId="0" animBg="1"/>
      <p:bldP spid="85" grpId="0"/>
      <p:bldP spid="86" grpId="0"/>
      <p:bldP spid="87" grpId="0" animBg="1"/>
      <p:bldP spid="89" grpId="0"/>
      <p:bldP spid="90" grpId="0"/>
      <p:bldP spid="91" grpId="0" animBg="1"/>
      <p:bldP spid="93" grpId="0"/>
      <p:bldP spid="94" grpId="0"/>
      <p:bldP spid="95" grpId="0" animBg="1"/>
      <p:bldP spid="97" grpId="0"/>
      <p:bldP spid="15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3746925"/>
          </a:xfrm>
          <a:prstGeom prst="rect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矩形 3"/>
          <p:cNvSpPr/>
          <p:nvPr/>
        </p:nvSpPr>
        <p:spPr>
          <a:xfrm>
            <a:off x="358004" y="998838"/>
            <a:ext cx="11450595" cy="4860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文本框 5"/>
          <p:cNvSpPr txBox="1">
            <a:spLocks noChangeArrowheads="1"/>
          </p:cNvSpPr>
          <p:nvPr/>
        </p:nvSpPr>
        <p:spPr bwMode="auto">
          <a:xfrm>
            <a:off x="3541456" y="2517426"/>
            <a:ext cx="510909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b="1" dirty="0">
                <a:solidFill>
                  <a:srgbClr val="111111"/>
                </a:solidFill>
                <a:latin typeface="+mj-ea"/>
                <a:ea typeface="+mj-ea"/>
              </a:rPr>
              <a:t>选题的背景与意义</a:t>
            </a:r>
          </a:p>
        </p:txBody>
      </p:sp>
      <p:sp>
        <p:nvSpPr>
          <p:cNvPr id="21" name="文本框 6"/>
          <p:cNvSpPr txBox="1">
            <a:spLocks noChangeArrowheads="1"/>
          </p:cNvSpPr>
          <p:nvPr/>
        </p:nvSpPr>
        <p:spPr bwMode="auto">
          <a:xfrm>
            <a:off x="3563288" y="3337511"/>
            <a:ext cx="506542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rgbClr val="111111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</a:rPr>
              <a:t>Background and significance of the selected topic</a:t>
            </a:r>
          </a:p>
        </p:txBody>
      </p:sp>
      <p:sp>
        <p:nvSpPr>
          <p:cNvPr id="22" name="矩形 21"/>
          <p:cNvSpPr/>
          <p:nvPr/>
        </p:nvSpPr>
        <p:spPr>
          <a:xfrm>
            <a:off x="3510803" y="3749203"/>
            <a:ext cx="5170396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951383" y="3758892"/>
            <a:ext cx="2892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hei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974" y="4718474"/>
            <a:ext cx="2562860" cy="7611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3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占位符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4271"/>
            <a:ext cx="12192000" cy="2503424"/>
          </a:xfrm>
          <a:prstGeom prst="rect">
            <a:avLst/>
          </a:prstGeom>
        </p:spPr>
      </p:pic>
      <p:sp>
        <p:nvSpPr>
          <p:cNvPr id="3" name="文本框 5"/>
          <p:cNvSpPr txBox="1">
            <a:spLocks noChangeArrowheads="1"/>
          </p:cNvSpPr>
          <p:nvPr/>
        </p:nvSpPr>
        <p:spPr bwMode="auto">
          <a:xfrm>
            <a:off x="4086477" y="116417"/>
            <a:ext cx="4019049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735" b="1" dirty="0">
                <a:solidFill>
                  <a:srgbClr val="212834"/>
                </a:solidFill>
                <a:latin typeface="+mj-ea"/>
                <a:ea typeface="+mj-ea"/>
              </a:rPr>
              <a:t>选题的背景与意义</a:t>
            </a:r>
          </a:p>
        </p:txBody>
      </p:sp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972054" y="710479"/>
            <a:ext cx="424789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rgbClr val="212834"/>
                </a:solidFill>
                <a:ea typeface="方正兰亭黑_GBK"/>
              </a:rPr>
              <a:t>Background and significance of the selected topic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10922" y="1117869"/>
            <a:ext cx="370159" cy="0"/>
          </a:xfrm>
          <a:prstGeom prst="line">
            <a:avLst/>
          </a:prstGeom>
          <a:ln w="19050">
            <a:solidFill>
              <a:srgbClr val="2128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42122" y="4655526"/>
            <a:ext cx="2993629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982388" y="4655526"/>
            <a:ext cx="2993629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660162" y="4655526"/>
            <a:ext cx="2993629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757740" y="4689199"/>
            <a:ext cx="638387" cy="638387"/>
          </a:xfrm>
          <a:prstGeom prst="ellipse">
            <a:avLst/>
          </a:prstGeom>
          <a:solidFill>
            <a:srgbClr val="212834"/>
          </a:solidFill>
          <a:ln>
            <a:solidFill>
              <a:srgbClr val="212834"/>
            </a:solidFill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 dirty="0"/>
          </a:p>
        </p:txBody>
      </p:sp>
      <p:sp>
        <p:nvSpPr>
          <p:cNvPr id="13" name="椭圆 12"/>
          <p:cNvSpPr/>
          <p:nvPr/>
        </p:nvSpPr>
        <p:spPr>
          <a:xfrm>
            <a:off x="4298007" y="4689199"/>
            <a:ext cx="638387" cy="638387"/>
          </a:xfrm>
          <a:prstGeom prst="ellipse">
            <a:avLst/>
          </a:prstGeom>
          <a:solidFill>
            <a:srgbClr val="212834"/>
          </a:solidFill>
          <a:ln>
            <a:solidFill>
              <a:srgbClr val="212834"/>
            </a:solidFill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grpSp>
        <p:nvGrpSpPr>
          <p:cNvPr id="14" name="组合 13"/>
          <p:cNvGrpSpPr/>
          <p:nvPr/>
        </p:nvGrpSpPr>
        <p:grpSpPr>
          <a:xfrm>
            <a:off x="4493491" y="4835457"/>
            <a:ext cx="237271" cy="345873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1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 flipH="1">
            <a:off x="901199" y="4835751"/>
            <a:ext cx="345284" cy="345284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18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19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sp>
        <p:nvSpPr>
          <p:cNvPr id="20" name="椭圆 19"/>
          <p:cNvSpPr/>
          <p:nvPr/>
        </p:nvSpPr>
        <p:spPr>
          <a:xfrm>
            <a:off x="7975780" y="4689199"/>
            <a:ext cx="638387" cy="638387"/>
          </a:xfrm>
          <a:prstGeom prst="ellipse">
            <a:avLst/>
          </a:prstGeom>
          <a:solidFill>
            <a:srgbClr val="212834"/>
          </a:solidFill>
          <a:ln>
            <a:solidFill>
              <a:srgbClr val="212834"/>
            </a:solidFill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grpSp>
        <p:nvGrpSpPr>
          <p:cNvPr id="21" name="Group 112"/>
          <p:cNvGrpSpPr/>
          <p:nvPr/>
        </p:nvGrpSpPr>
        <p:grpSpPr>
          <a:xfrm>
            <a:off x="8140625" y="4863790"/>
            <a:ext cx="308697" cy="289207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22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23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581" y="1314059"/>
            <a:ext cx="5130923" cy="2882084"/>
          </a:xfrm>
          <a:prstGeom prst="rect">
            <a:avLst/>
          </a:prstGeom>
        </p:spPr>
      </p:pic>
      <p:sp>
        <p:nvSpPr>
          <p:cNvPr id="73" name="文本框 5"/>
          <p:cNvSpPr txBox="1">
            <a:spLocks noChangeArrowheads="1"/>
          </p:cNvSpPr>
          <p:nvPr/>
        </p:nvSpPr>
        <p:spPr bwMode="auto">
          <a:xfrm>
            <a:off x="4086477" y="116417"/>
            <a:ext cx="4019049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735" b="1" dirty="0">
                <a:solidFill>
                  <a:srgbClr val="111111"/>
                </a:solidFill>
                <a:latin typeface="+mj-ea"/>
                <a:ea typeface="+mj-ea"/>
              </a:rPr>
              <a:t>选题的背景与意义</a:t>
            </a:r>
          </a:p>
        </p:txBody>
      </p:sp>
      <p:sp>
        <p:nvSpPr>
          <p:cNvPr id="74" name="文本框 6"/>
          <p:cNvSpPr txBox="1">
            <a:spLocks noChangeArrowheads="1"/>
          </p:cNvSpPr>
          <p:nvPr/>
        </p:nvSpPr>
        <p:spPr bwMode="auto">
          <a:xfrm>
            <a:off x="3972054" y="710479"/>
            <a:ext cx="424789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ea typeface="方正兰亭黑_GBK"/>
              </a:rPr>
              <a:t>Background and significance of the selected topic</a:t>
            </a:r>
          </a:p>
        </p:txBody>
      </p:sp>
      <p:cxnSp>
        <p:nvCxnSpPr>
          <p:cNvPr id="75" name="直接连接符 74"/>
          <p:cNvCxnSpPr/>
          <p:nvPr/>
        </p:nvCxnSpPr>
        <p:spPr>
          <a:xfrm>
            <a:off x="5910922" y="1117869"/>
            <a:ext cx="37015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51" y="1309984"/>
            <a:ext cx="5130019" cy="2886144"/>
          </a:xfrm>
          <a:prstGeom prst="rect">
            <a:avLst/>
          </a:prstGeom>
        </p:spPr>
      </p:pic>
      <p:sp>
        <p:nvSpPr>
          <p:cNvPr id="20" name="矩形: 圆角 19"/>
          <p:cNvSpPr/>
          <p:nvPr/>
        </p:nvSpPr>
        <p:spPr>
          <a:xfrm>
            <a:off x="1901913" y="3898848"/>
            <a:ext cx="2669884" cy="594561"/>
          </a:xfrm>
          <a:prstGeom prst="roundRect">
            <a:avLst>
              <a:gd name="adj" fmla="val 50000"/>
            </a:avLst>
          </a:prstGeom>
          <a:solidFill>
            <a:srgbClr val="212834"/>
          </a:solidFill>
          <a:ln>
            <a:solidFill>
              <a:srgbClr val="111111"/>
            </a:solidFill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665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国内研究现状</a:t>
            </a:r>
          </a:p>
        </p:txBody>
      </p:sp>
      <p:sp>
        <p:nvSpPr>
          <p:cNvPr id="21" name="矩形 20"/>
          <p:cNvSpPr/>
          <p:nvPr/>
        </p:nvSpPr>
        <p:spPr>
          <a:xfrm>
            <a:off x="648463" y="4606907"/>
            <a:ext cx="5262459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48463" y="5411507"/>
            <a:ext cx="5262459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矩形: 圆角 26"/>
          <p:cNvSpPr/>
          <p:nvPr/>
        </p:nvSpPr>
        <p:spPr>
          <a:xfrm>
            <a:off x="7534530" y="3879924"/>
            <a:ext cx="2669884" cy="594561"/>
          </a:xfrm>
          <a:prstGeom prst="roundRect">
            <a:avLst>
              <a:gd name="adj" fmla="val 50000"/>
            </a:avLst>
          </a:prstGeom>
          <a:solidFill>
            <a:srgbClr val="212834"/>
          </a:solidFill>
          <a:ln>
            <a:solidFill>
              <a:srgbClr val="111111"/>
            </a:solidFill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665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国内研究现状</a:t>
            </a:r>
          </a:p>
        </p:txBody>
      </p:sp>
      <p:sp>
        <p:nvSpPr>
          <p:cNvPr id="28" name="矩形 27"/>
          <p:cNvSpPr/>
          <p:nvPr/>
        </p:nvSpPr>
        <p:spPr>
          <a:xfrm>
            <a:off x="6281080" y="4587983"/>
            <a:ext cx="5262459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281080" y="5392583"/>
            <a:ext cx="5262459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7" grpId="0" animBg="1"/>
      <p:bldP spid="28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3746925"/>
          </a:xfrm>
          <a:prstGeom prst="rect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矩形 3"/>
          <p:cNvSpPr/>
          <p:nvPr/>
        </p:nvSpPr>
        <p:spPr>
          <a:xfrm>
            <a:off x="358004" y="998838"/>
            <a:ext cx="11450595" cy="4860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文本框 5"/>
          <p:cNvSpPr txBox="1">
            <a:spLocks noChangeArrowheads="1"/>
          </p:cNvSpPr>
          <p:nvPr/>
        </p:nvSpPr>
        <p:spPr bwMode="auto">
          <a:xfrm>
            <a:off x="3849232" y="2517426"/>
            <a:ext cx="449353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研究方法及过程</a:t>
            </a:r>
          </a:p>
        </p:txBody>
      </p:sp>
      <p:sp>
        <p:nvSpPr>
          <p:cNvPr id="21" name="文本框 6"/>
          <p:cNvSpPr txBox="1">
            <a:spLocks noChangeArrowheads="1"/>
          </p:cNvSpPr>
          <p:nvPr/>
        </p:nvSpPr>
        <p:spPr bwMode="auto">
          <a:xfrm>
            <a:off x="2836519" y="3337511"/>
            <a:ext cx="651896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spc="800" dirty="0">
                <a:solidFill>
                  <a:srgbClr val="111111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</a:rPr>
              <a:t>Research methods and processes</a:t>
            </a:r>
            <a:endParaRPr lang="en-US" altLang="zh-CN" sz="1600" dirty="0">
              <a:solidFill>
                <a:srgbClr val="111111"/>
              </a:solidFill>
              <a:latin typeface="方正准圆简体" panose="03000509000000000000" pitchFamily="65" charset="-122"/>
              <a:ea typeface="方正准圆简体" panose="03000509000000000000" pitchFamily="65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510803" y="3749203"/>
            <a:ext cx="5170396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rgbClr val="212834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rgbClr val="212834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951383" y="3758892"/>
            <a:ext cx="289236" cy="0"/>
          </a:xfrm>
          <a:prstGeom prst="line">
            <a:avLst/>
          </a:prstGeom>
          <a:ln w="19050">
            <a:solidFill>
              <a:srgbClr val="111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hei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974" y="4718474"/>
            <a:ext cx="2562860" cy="7611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704728"/>
            <a:ext cx="12192000" cy="4132993"/>
          </a:xfrm>
          <a:prstGeom prst="rect">
            <a:avLst/>
          </a:prstGeom>
          <a:solidFill>
            <a:srgbClr val="212834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73" name="文本框 5"/>
          <p:cNvSpPr txBox="1">
            <a:spLocks noChangeArrowheads="1"/>
          </p:cNvSpPr>
          <p:nvPr/>
        </p:nvSpPr>
        <p:spPr bwMode="auto">
          <a:xfrm>
            <a:off x="4326125" y="116417"/>
            <a:ext cx="3539752" cy="666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735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研究方法及过程</a:t>
            </a:r>
          </a:p>
        </p:txBody>
      </p:sp>
      <p:sp>
        <p:nvSpPr>
          <p:cNvPr id="74" name="文本框 6"/>
          <p:cNvSpPr txBox="1">
            <a:spLocks noChangeArrowheads="1"/>
          </p:cNvSpPr>
          <p:nvPr/>
        </p:nvSpPr>
        <p:spPr bwMode="auto">
          <a:xfrm>
            <a:off x="4635151" y="710479"/>
            <a:ext cx="292169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ea typeface="方正兰亭黑_GBK"/>
              </a:rPr>
              <a:t>Research methods and processes</a:t>
            </a:r>
          </a:p>
        </p:txBody>
      </p:sp>
      <p:cxnSp>
        <p:nvCxnSpPr>
          <p:cNvPr id="75" name="直接连接符 74"/>
          <p:cNvCxnSpPr/>
          <p:nvPr/>
        </p:nvCxnSpPr>
        <p:spPr>
          <a:xfrm>
            <a:off x="5910922" y="1117869"/>
            <a:ext cx="370159" cy="0"/>
          </a:xfrm>
          <a:prstGeom prst="line">
            <a:avLst/>
          </a:prstGeom>
          <a:ln w="19050">
            <a:solidFill>
              <a:srgbClr val="111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/>
        </p:nvSpPr>
        <p:spPr>
          <a:xfrm>
            <a:off x="855167" y="2037921"/>
            <a:ext cx="1530480" cy="15304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3842573" y="2037921"/>
            <a:ext cx="1530480" cy="15304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834781" y="2037921"/>
            <a:ext cx="1530480" cy="15304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9838405" y="2037921"/>
            <a:ext cx="1530480" cy="15304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71414" y="4327611"/>
            <a:ext cx="2297988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2" name="文本框 5"/>
          <p:cNvSpPr txBox="1">
            <a:spLocks noChangeArrowheads="1"/>
          </p:cNvSpPr>
          <p:nvPr/>
        </p:nvSpPr>
        <p:spPr bwMode="auto">
          <a:xfrm>
            <a:off x="845196" y="3751592"/>
            <a:ext cx="155042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665">
                <a:solidFill>
                  <a:schemeClr val="bg1"/>
                </a:solidFill>
                <a:latin typeface="+mj-ea"/>
                <a:ea typeface="+mj-ea"/>
              </a:rPr>
              <a:t>研究方法</a:t>
            </a:r>
          </a:p>
        </p:txBody>
      </p:sp>
      <p:cxnSp>
        <p:nvCxnSpPr>
          <p:cNvPr id="43" name="直接连接符 42"/>
          <p:cNvCxnSpPr/>
          <p:nvPr/>
        </p:nvCxnSpPr>
        <p:spPr>
          <a:xfrm>
            <a:off x="1473599" y="4318275"/>
            <a:ext cx="29361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3458821" y="4327611"/>
            <a:ext cx="2297988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5" name="文本框 5"/>
          <p:cNvSpPr txBox="1">
            <a:spLocks noChangeArrowheads="1"/>
          </p:cNvSpPr>
          <p:nvPr/>
        </p:nvSpPr>
        <p:spPr bwMode="auto">
          <a:xfrm>
            <a:off x="3832603" y="3751592"/>
            <a:ext cx="155042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665">
                <a:solidFill>
                  <a:schemeClr val="bg1"/>
                </a:solidFill>
                <a:latin typeface="+mj-ea"/>
                <a:ea typeface="+mj-ea"/>
              </a:rPr>
              <a:t>研究方法</a:t>
            </a:r>
          </a:p>
        </p:txBody>
      </p:sp>
      <p:cxnSp>
        <p:nvCxnSpPr>
          <p:cNvPr id="46" name="直接连接符 45"/>
          <p:cNvCxnSpPr/>
          <p:nvPr/>
        </p:nvCxnSpPr>
        <p:spPr>
          <a:xfrm>
            <a:off x="4461005" y="4318275"/>
            <a:ext cx="29361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6451029" y="4327611"/>
            <a:ext cx="2297988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8" name="文本框 5"/>
          <p:cNvSpPr txBox="1">
            <a:spLocks noChangeArrowheads="1"/>
          </p:cNvSpPr>
          <p:nvPr/>
        </p:nvSpPr>
        <p:spPr bwMode="auto">
          <a:xfrm>
            <a:off x="6824811" y="3751592"/>
            <a:ext cx="155042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665">
                <a:solidFill>
                  <a:schemeClr val="bg1"/>
                </a:solidFill>
                <a:latin typeface="+mj-ea"/>
                <a:ea typeface="+mj-ea"/>
              </a:rPr>
              <a:t>研究方法</a:t>
            </a:r>
          </a:p>
        </p:txBody>
      </p:sp>
      <p:cxnSp>
        <p:nvCxnSpPr>
          <p:cNvPr id="49" name="直接连接符 48"/>
          <p:cNvCxnSpPr/>
          <p:nvPr/>
        </p:nvCxnSpPr>
        <p:spPr>
          <a:xfrm>
            <a:off x="7453213" y="4318275"/>
            <a:ext cx="29361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/>
          <p:cNvSpPr/>
          <p:nvPr/>
        </p:nvSpPr>
        <p:spPr>
          <a:xfrm>
            <a:off x="9454653" y="4327611"/>
            <a:ext cx="2297988" cy="1352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sym typeface="+mn-ea"/>
              </a:rPr>
              <a:t>The campus covers an area of more than 7000 mu, with verdant trees, green grass, elegant environment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51" name="文本框 5"/>
          <p:cNvSpPr txBox="1">
            <a:spLocks noChangeArrowheads="1"/>
          </p:cNvSpPr>
          <p:nvPr/>
        </p:nvSpPr>
        <p:spPr bwMode="auto">
          <a:xfrm>
            <a:off x="9828435" y="3751592"/>
            <a:ext cx="1550424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665">
                <a:solidFill>
                  <a:schemeClr val="bg1"/>
                </a:solidFill>
                <a:latin typeface="+mj-ea"/>
                <a:ea typeface="+mj-ea"/>
              </a:rPr>
              <a:t>研究方法</a:t>
            </a:r>
          </a:p>
        </p:txBody>
      </p:sp>
      <p:cxnSp>
        <p:nvCxnSpPr>
          <p:cNvPr id="52" name="直接连接符 51"/>
          <p:cNvCxnSpPr/>
          <p:nvPr/>
        </p:nvCxnSpPr>
        <p:spPr>
          <a:xfrm>
            <a:off x="10456837" y="4318275"/>
            <a:ext cx="29361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/>
        </p:nvGrpSpPr>
        <p:grpSpPr>
          <a:xfrm>
            <a:off x="10286907" y="2485022"/>
            <a:ext cx="633479" cy="636281"/>
            <a:chOff x="5394325" y="2859088"/>
            <a:chExt cx="358775" cy="360362"/>
          </a:xfrm>
          <a:solidFill>
            <a:schemeClr val="bg1"/>
          </a:solidFill>
        </p:grpSpPr>
        <p:sp>
          <p:nvSpPr>
            <p:cNvPr id="68" name="AutoShape 37"/>
            <p:cNvSpPr/>
            <p:nvPr/>
          </p:nvSpPr>
          <p:spPr bwMode="auto">
            <a:xfrm>
              <a:off x="5394325" y="2894013"/>
              <a:ext cx="327025" cy="325437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69" name="AutoShape 38"/>
            <p:cNvSpPr/>
            <p:nvPr/>
          </p:nvSpPr>
          <p:spPr bwMode="auto">
            <a:xfrm>
              <a:off x="5551488" y="3040063"/>
              <a:ext cx="55562" cy="555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0" name="AutoShape 39"/>
            <p:cNvSpPr/>
            <p:nvPr/>
          </p:nvSpPr>
          <p:spPr bwMode="auto">
            <a:xfrm>
              <a:off x="5697538" y="2859088"/>
              <a:ext cx="55562" cy="571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1" name="AutoShape 40"/>
            <p:cNvSpPr/>
            <p:nvPr/>
          </p:nvSpPr>
          <p:spPr bwMode="auto">
            <a:xfrm>
              <a:off x="5483225" y="3028950"/>
              <a:ext cx="46038" cy="444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2" name="AutoShape 41"/>
            <p:cNvSpPr/>
            <p:nvPr/>
          </p:nvSpPr>
          <p:spPr bwMode="auto">
            <a:xfrm>
              <a:off x="5529263" y="3106738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6" name="AutoShape 42"/>
            <p:cNvSpPr/>
            <p:nvPr/>
          </p:nvSpPr>
          <p:spPr bwMode="auto">
            <a:xfrm>
              <a:off x="5708650" y="2938463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sp>
        <p:nvSpPr>
          <p:cNvPr id="77" name="AutoShape 59"/>
          <p:cNvSpPr/>
          <p:nvPr/>
        </p:nvSpPr>
        <p:spPr bwMode="auto">
          <a:xfrm>
            <a:off x="7281880" y="2486421"/>
            <a:ext cx="636283" cy="633480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8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panose="020B0502020104020203" charset="0"/>
              <a:sym typeface="Gill Sans" panose="020B0502020104020203" charset="0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4289672" y="2486421"/>
            <a:ext cx="636283" cy="633480"/>
            <a:chOff x="4675188" y="1422400"/>
            <a:chExt cx="360362" cy="358775"/>
          </a:xfrm>
          <a:solidFill>
            <a:schemeClr val="bg1"/>
          </a:solidFill>
        </p:grpSpPr>
        <p:sp>
          <p:nvSpPr>
            <p:cNvPr id="79" name="AutoShape 84"/>
            <p:cNvSpPr/>
            <p:nvPr/>
          </p:nvSpPr>
          <p:spPr bwMode="auto">
            <a:xfrm>
              <a:off x="4675188" y="1422400"/>
              <a:ext cx="360362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8900"/>
                  </a:moveTo>
                  <a:cubicBezTo>
                    <a:pt x="20249" y="19643"/>
                    <a:pt x="19644" y="20249"/>
                    <a:pt x="18899" y="20249"/>
                  </a:cubicBezTo>
                  <a:lnTo>
                    <a:pt x="2699" y="20249"/>
                  </a:lnTo>
                  <a:cubicBezTo>
                    <a:pt x="1955" y="20249"/>
                    <a:pt x="1349" y="19643"/>
                    <a:pt x="1349" y="18900"/>
                  </a:cubicBezTo>
                  <a:lnTo>
                    <a:pt x="1349" y="5400"/>
                  </a:lnTo>
                  <a:cubicBezTo>
                    <a:pt x="1349" y="5027"/>
                    <a:pt x="1652" y="4725"/>
                    <a:pt x="2024" y="4725"/>
                  </a:cubicBezTo>
                  <a:lnTo>
                    <a:pt x="2699" y="4725"/>
                  </a:lnTo>
                  <a:lnTo>
                    <a:pt x="2699" y="18225"/>
                  </a:lnTo>
                  <a:cubicBezTo>
                    <a:pt x="2699" y="18598"/>
                    <a:pt x="3001" y="18900"/>
                    <a:pt x="3374" y="18900"/>
                  </a:cubicBezTo>
                  <a:cubicBezTo>
                    <a:pt x="3748" y="18900"/>
                    <a:pt x="4049" y="18598"/>
                    <a:pt x="4049" y="18225"/>
                  </a:cubicBezTo>
                  <a:lnTo>
                    <a:pt x="4049" y="2025"/>
                  </a:lnTo>
                  <a:cubicBezTo>
                    <a:pt x="4049" y="1652"/>
                    <a:pt x="4352" y="1350"/>
                    <a:pt x="4724" y="1350"/>
                  </a:cubicBezTo>
                  <a:lnTo>
                    <a:pt x="19575" y="1350"/>
                  </a:lnTo>
                  <a:cubicBezTo>
                    <a:pt x="19947" y="1350"/>
                    <a:pt x="20249" y="1652"/>
                    <a:pt x="20249" y="2025"/>
                  </a:cubicBezTo>
                  <a:cubicBezTo>
                    <a:pt x="20249" y="2025"/>
                    <a:pt x="20249" y="18900"/>
                    <a:pt x="20249" y="18900"/>
                  </a:cubicBezTo>
                  <a:close/>
                  <a:moveTo>
                    <a:pt x="19575" y="0"/>
                  </a:moveTo>
                  <a:lnTo>
                    <a:pt x="4724" y="0"/>
                  </a:lnTo>
                  <a:cubicBezTo>
                    <a:pt x="3606" y="0"/>
                    <a:pt x="2699" y="905"/>
                    <a:pt x="2699" y="2025"/>
                  </a:cubicBezTo>
                  <a:lnTo>
                    <a:pt x="2699" y="3375"/>
                  </a:lnTo>
                  <a:lnTo>
                    <a:pt x="2024" y="3375"/>
                  </a:lnTo>
                  <a:cubicBezTo>
                    <a:pt x="906" y="3375"/>
                    <a:pt x="0" y="4280"/>
                    <a:pt x="0" y="5400"/>
                  </a:cubicBezTo>
                  <a:lnTo>
                    <a:pt x="0" y="18900"/>
                  </a:lnTo>
                  <a:cubicBezTo>
                    <a:pt x="0" y="20391"/>
                    <a:pt x="1208" y="21599"/>
                    <a:pt x="2699" y="21599"/>
                  </a:cubicBezTo>
                  <a:lnTo>
                    <a:pt x="18899" y="21599"/>
                  </a:lnTo>
                  <a:cubicBezTo>
                    <a:pt x="20391" y="21599"/>
                    <a:pt x="21600" y="20391"/>
                    <a:pt x="21600" y="18900"/>
                  </a:cubicBezTo>
                  <a:lnTo>
                    <a:pt x="21600" y="2025"/>
                  </a:lnTo>
                  <a:cubicBezTo>
                    <a:pt x="21600" y="905"/>
                    <a:pt x="20693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0" name="AutoShape 85"/>
            <p:cNvSpPr/>
            <p:nvPr/>
          </p:nvSpPr>
          <p:spPr bwMode="auto">
            <a:xfrm>
              <a:off x="4889500" y="1557338"/>
              <a:ext cx="100013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1" name="AutoShape 86"/>
            <p:cNvSpPr/>
            <p:nvPr/>
          </p:nvSpPr>
          <p:spPr bwMode="auto">
            <a:xfrm>
              <a:off x="4889500" y="1522413"/>
              <a:ext cx="100013" cy="127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2" name="AutoShape 87"/>
            <p:cNvSpPr/>
            <p:nvPr/>
          </p:nvSpPr>
          <p:spPr bwMode="auto">
            <a:xfrm>
              <a:off x="4889500" y="1489075"/>
              <a:ext cx="100013" cy="127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3" name="AutoShape 88"/>
            <p:cNvSpPr/>
            <p:nvPr/>
          </p:nvSpPr>
          <p:spPr bwMode="auto">
            <a:xfrm>
              <a:off x="4765675" y="1725613"/>
              <a:ext cx="100013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4" name="AutoShape 89"/>
            <p:cNvSpPr/>
            <p:nvPr/>
          </p:nvSpPr>
          <p:spPr bwMode="auto">
            <a:xfrm>
              <a:off x="4765675" y="1692275"/>
              <a:ext cx="100013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5" name="AutoShape 90"/>
            <p:cNvSpPr/>
            <p:nvPr/>
          </p:nvSpPr>
          <p:spPr bwMode="auto">
            <a:xfrm>
              <a:off x="4765675" y="1658938"/>
              <a:ext cx="100013" cy="9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6" name="AutoShape 91"/>
            <p:cNvSpPr/>
            <p:nvPr/>
          </p:nvSpPr>
          <p:spPr bwMode="auto">
            <a:xfrm>
              <a:off x="4889500" y="1725613"/>
              <a:ext cx="100013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7" name="AutoShape 92"/>
            <p:cNvSpPr/>
            <p:nvPr/>
          </p:nvSpPr>
          <p:spPr bwMode="auto">
            <a:xfrm>
              <a:off x="4889500" y="1692275"/>
              <a:ext cx="100013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8" name="AutoShape 93"/>
            <p:cNvSpPr/>
            <p:nvPr/>
          </p:nvSpPr>
          <p:spPr bwMode="auto">
            <a:xfrm>
              <a:off x="4889500" y="1658938"/>
              <a:ext cx="100013" cy="9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89" name="AutoShape 94"/>
            <p:cNvSpPr/>
            <p:nvPr/>
          </p:nvSpPr>
          <p:spPr bwMode="auto">
            <a:xfrm>
              <a:off x="4765675" y="1590675"/>
              <a:ext cx="223838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69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69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90" name="AutoShape 95"/>
            <p:cNvSpPr/>
            <p:nvPr/>
          </p:nvSpPr>
          <p:spPr bwMode="auto">
            <a:xfrm>
              <a:off x="4765675" y="1624013"/>
              <a:ext cx="223838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90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90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91" name="AutoShape 96"/>
            <p:cNvSpPr/>
            <p:nvPr/>
          </p:nvSpPr>
          <p:spPr bwMode="auto">
            <a:xfrm>
              <a:off x="4765675" y="1466850"/>
              <a:ext cx="100013" cy="1016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4792"/>
                  </a:moveTo>
                  <a:lnTo>
                    <a:pt x="16800" y="4792"/>
                  </a:lnTo>
                  <a:lnTo>
                    <a:pt x="16800" y="16797"/>
                  </a:lnTo>
                  <a:lnTo>
                    <a:pt x="4799" y="16797"/>
                  </a:lnTo>
                  <a:cubicBezTo>
                    <a:pt x="4799" y="16797"/>
                    <a:pt x="4799" y="4792"/>
                    <a:pt x="4799" y="4792"/>
                  </a:cubicBezTo>
                  <a:close/>
                  <a:moveTo>
                    <a:pt x="2399" y="21600"/>
                  </a:moveTo>
                  <a:lnTo>
                    <a:pt x="19199" y="21600"/>
                  </a:lnTo>
                  <a:cubicBezTo>
                    <a:pt x="20527" y="21600"/>
                    <a:pt x="21600" y="20523"/>
                    <a:pt x="21600" y="19198"/>
                  </a:cubicBezTo>
                  <a:lnTo>
                    <a:pt x="21600" y="2401"/>
                  </a:lnTo>
                  <a:cubicBezTo>
                    <a:pt x="21600" y="1076"/>
                    <a:pt x="20527" y="0"/>
                    <a:pt x="19199" y="0"/>
                  </a:cubicBezTo>
                  <a:lnTo>
                    <a:pt x="2399" y="0"/>
                  </a:lnTo>
                  <a:cubicBezTo>
                    <a:pt x="1072" y="0"/>
                    <a:pt x="0" y="1076"/>
                    <a:pt x="0" y="2401"/>
                  </a:cubicBezTo>
                  <a:lnTo>
                    <a:pt x="0" y="19198"/>
                  </a:lnTo>
                  <a:cubicBezTo>
                    <a:pt x="0" y="20523"/>
                    <a:pt x="1072" y="21600"/>
                    <a:pt x="2399" y="216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 flipH="1">
            <a:off x="1303323" y="2486077"/>
            <a:ext cx="634168" cy="634168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93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94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/>
      <p:bldP spid="42" grpId="0"/>
      <p:bldP spid="44" grpId="0"/>
      <p:bldP spid="45" grpId="0"/>
      <p:bldP spid="47" grpId="0"/>
      <p:bldP spid="48" grpId="0"/>
      <p:bldP spid="50" grpId="0"/>
      <p:bldP spid="51" grpId="0"/>
      <p:bldP spid="7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文本框 93"/>
          <p:cNvSpPr txBox="1"/>
          <p:nvPr/>
        </p:nvSpPr>
        <p:spPr>
          <a:xfrm>
            <a:off x="650513" y="205414"/>
            <a:ext cx="3726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159" name="椭圆 158"/>
          <p:cNvSpPr/>
          <p:nvPr/>
        </p:nvSpPr>
        <p:spPr>
          <a:xfrm>
            <a:off x="1947558" y="2470647"/>
            <a:ext cx="832583" cy="832583"/>
          </a:xfrm>
          <a:prstGeom prst="ellipse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160" name="椭圆 159"/>
          <p:cNvSpPr/>
          <p:nvPr/>
        </p:nvSpPr>
        <p:spPr>
          <a:xfrm>
            <a:off x="3645891" y="2098859"/>
            <a:ext cx="832583" cy="832583"/>
          </a:xfrm>
          <a:prstGeom prst="ellipse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grpSp>
        <p:nvGrpSpPr>
          <p:cNvPr id="161" name="组合 160"/>
          <p:cNvGrpSpPr/>
          <p:nvPr/>
        </p:nvGrpSpPr>
        <p:grpSpPr>
          <a:xfrm>
            <a:off x="3882337" y="2265950"/>
            <a:ext cx="351203" cy="521143"/>
            <a:chOff x="8825827" y="7672071"/>
            <a:chExt cx="997623" cy="1480355"/>
          </a:xfrm>
          <a:solidFill>
            <a:schemeClr val="bg1"/>
          </a:solidFill>
        </p:grpSpPr>
        <p:sp>
          <p:nvSpPr>
            <p:cNvPr id="162" name="Freeform 5"/>
            <p:cNvSpPr/>
            <p:nvPr/>
          </p:nvSpPr>
          <p:spPr bwMode="auto">
            <a:xfrm>
              <a:off x="9076839" y="8782336"/>
              <a:ext cx="498814" cy="370090"/>
            </a:xfrm>
            <a:custGeom>
              <a:avLst/>
              <a:gdLst>
                <a:gd name="T0" fmla="*/ 0 w 64"/>
                <a:gd name="T1" fmla="*/ 4 h 48"/>
                <a:gd name="T2" fmla="*/ 0 w 64"/>
                <a:gd name="T3" fmla="*/ 28 h 48"/>
                <a:gd name="T4" fmla="*/ 4 w 64"/>
                <a:gd name="T5" fmla="*/ 32 h 48"/>
                <a:gd name="T6" fmla="*/ 8 w 64"/>
                <a:gd name="T7" fmla="*/ 32 h 48"/>
                <a:gd name="T8" fmla="*/ 8 w 64"/>
                <a:gd name="T9" fmla="*/ 36 h 48"/>
                <a:gd name="T10" fmla="*/ 20 w 64"/>
                <a:gd name="T11" fmla="*/ 48 h 48"/>
                <a:gd name="T12" fmla="*/ 44 w 64"/>
                <a:gd name="T13" fmla="*/ 48 h 48"/>
                <a:gd name="T14" fmla="*/ 56 w 64"/>
                <a:gd name="T15" fmla="*/ 36 h 48"/>
                <a:gd name="T16" fmla="*/ 56 w 64"/>
                <a:gd name="T17" fmla="*/ 32 h 48"/>
                <a:gd name="T18" fmla="*/ 60 w 64"/>
                <a:gd name="T19" fmla="*/ 32 h 48"/>
                <a:gd name="T20" fmla="*/ 64 w 64"/>
                <a:gd name="T21" fmla="*/ 28 h 48"/>
                <a:gd name="T22" fmla="*/ 64 w 64"/>
                <a:gd name="T23" fmla="*/ 4 h 48"/>
                <a:gd name="T24" fmla="*/ 64 w 64"/>
                <a:gd name="T25" fmla="*/ 0 h 48"/>
                <a:gd name="T26" fmla="*/ 0 w 64"/>
                <a:gd name="T27" fmla="*/ 0 h 48"/>
                <a:gd name="T28" fmla="*/ 0 w 64"/>
                <a:gd name="T2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48">
                  <a:moveTo>
                    <a:pt x="0" y="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43"/>
                    <a:pt x="13" y="48"/>
                    <a:pt x="20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51" y="48"/>
                    <a:pt x="56" y="43"/>
                    <a:pt x="56" y="36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2" y="32"/>
                    <a:pt x="64" y="30"/>
                    <a:pt x="64" y="28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3"/>
                    <a:pt x="64" y="1"/>
                    <a:pt x="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3" name="Freeform 6"/>
            <p:cNvSpPr>
              <a:spLocks noEditPoints="1"/>
            </p:cNvSpPr>
            <p:nvPr/>
          </p:nvSpPr>
          <p:spPr bwMode="auto">
            <a:xfrm>
              <a:off x="8825827" y="7672071"/>
              <a:ext cx="997623" cy="1045899"/>
            </a:xfrm>
            <a:custGeom>
              <a:avLst/>
              <a:gdLst>
                <a:gd name="T0" fmla="*/ 64 w 128"/>
                <a:gd name="T1" fmla="*/ 0 h 136"/>
                <a:gd name="T2" fmla="*/ 0 w 128"/>
                <a:gd name="T3" fmla="*/ 64 h 136"/>
                <a:gd name="T4" fmla="*/ 19 w 128"/>
                <a:gd name="T5" fmla="*/ 115 h 136"/>
                <a:gd name="T6" fmla="*/ 29 w 128"/>
                <a:gd name="T7" fmla="*/ 136 h 136"/>
                <a:gd name="T8" fmla="*/ 99 w 128"/>
                <a:gd name="T9" fmla="*/ 136 h 136"/>
                <a:gd name="T10" fmla="*/ 109 w 128"/>
                <a:gd name="T11" fmla="*/ 115 h 136"/>
                <a:gd name="T12" fmla="*/ 128 w 128"/>
                <a:gd name="T13" fmla="*/ 64 h 136"/>
                <a:gd name="T14" fmla="*/ 64 w 128"/>
                <a:gd name="T15" fmla="*/ 0 h 136"/>
                <a:gd name="T16" fmla="*/ 60 w 128"/>
                <a:gd name="T17" fmla="*/ 32 h 136"/>
                <a:gd name="T18" fmla="*/ 32 w 128"/>
                <a:gd name="T19" fmla="*/ 64 h 136"/>
                <a:gd name="T20" fmla="*/ 45 w 128"/>
                <a:gd name="T21" fmla="*/ 94 h 136"/>
                <a:gd name="T22" fmla="*/ 47 w 128"/>
                <a:gd name="T23" fmla="*/ 98 h 136"/>
                <a:gd name="T24" fmla="*/ 46 w 128"/>
                <a:gd name="T25" fmla="*/ 104 h 136"/>
                <a:gd name="T26" fmla="*/ 44 w 128"/>
                <a:gd name="T27" fmla="*/ 104 h 136"/>
                <a:gd name="T28" fmla="*/ 40 w 128"/>
                <a:gd name="T29" fmla="*/ 102 h 136"/>
                <a:gd name="T30" fmla="*/ 38 w 128"/>
                <a:gd name="T31" fmla="*/ 98 h 136"/>
                <a:gd name="T32" fmla="*/ 24 w 128"/>
                <a:gd name="T33" fmla="*/ 64 h 136"/>
                <a:gd name="T34" fmla="*/ 60 w 128"/>
                <a:gd name="T35" fmla="*/ 24 h 136"/>
                <a:gd name="T36" fmla="*/ 64 w 128"/>
                <a:gd name="T37" fmla="*/ 28 h 136"/>
                <a:gd name="T38" fmla="*/ 60 w 128"/>
                <a:gd name="T39" fmla="*/ 3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8" h="136">
                  <a:moveTo>
                    <a:pt x="64" y="0"/>
                  </a:moveTo>
                  <a:cubicBezTo>
                    <a:pt x="29" y="0"/>
                    <a:pt x="0" y="29"/>
                    <a:pt x="0" y="64"/>
                  </a:cubicBezTo>
                  <a:cubicBezTo>
                    <a:pt x="0" y="83"/>
                    <a:pt x="10" y="100"/>
                    <a:pt x="19" y="115"/>
                  </a:cubicBezTo>
                  <a:cubicBezTo>
                    <a:pt x="23" y="122"/>
                    <a:pt x="27" y="129"/>
                    <a:pt x="29" y="136"/>
                  </a:cubicBezTo>
                  <a:cubicBezTo>
                    <a:pt x="99" y="136"/>
                    <a:pt x="99" y="136"/>
                    <a:pt x="99" y="136"/>
                  </a:cubicBezTo>
                  <a:cubicBezTo>
                    <a:pt x="101" y="129"/>
                    <a:pt x="105" y="122"/>
                    <a:pt x="109" y="115"/>
                  </a:cubicBezTo>
                  <a:cubicBezTo>
                    <a:pt x="118" y="100"/>
                    <a:pt x="128" y="83"/>
                    <a:pt x="128" y="64"/>
                  </a:cubicBezTo>
                  <a:cubicBezTo>
                    <a:pt x="128" y="29"/>
                    <a:pt x="99" y="0"/>
                    <a:pt x="64" y="0"/>
                  </a:cubicBezTo>
                  <a:close/>
                  <a:moveTo>
                    <a:pt x="60" y="32"/>
                  </a:moveTo>
                  <a:cubicBezTo>
                    <a:pt x="44" y="34"/>
                    <a:pt x="32" y="47"/>
                    <a:pt x="32" y="64"/>
                  </a:cubicBezTo>
                  <a:cubicBezTo>
                    <a:pt x="32" y="72"/>
                    <a:pt x="39" y="84"/>
                    <a:pt x="45" y="94"/>
                  </a:cubicBezTo>
                  <a:cubicBezTo>
                    <a:pt x="46" y="95"/>
                    <a:pt x="47" y="97"/>
                    <a:pt x="47" y="98"/>
                  </a:cubicBezTo>
                  <a:cubicBezTo>
                    <a:pt x="49" y="100"/>
                    <a:pt x="48" y="103"/>
                    <a:pt x="46" y="104"/>
                  </a:cubicBezTo>
                  <a:cubicBezTo>
                    <a:pt x="45" y="104"/>
                    <a:pt x="45" y="104"/>
                    <a:pt x="44" y="104"/>
                  </a:cubicBezTo>
                  <a:cubicBezTo>
                    <a:pt x="43" y="104"/>
                    <a:pt x="41" y="103"/>
                    <a:pt x="40" y="102"/>
                  </a:cubicBezTo>
                  <a:cubicBezTo>
                    <a:pt x="40" y="101"/>
                    <a:pt x="39" y="99"/>
                    <a:pt x="38" y="98"/>
                  </a:cubicBezTo>
                  <a:cubicBezTo>
                    <a:pt x="31" y="87"/>
                    <a:pt x="24" y="74"/>
                    <a:pt x="24" y="64"/>
                  </a:cubicBezTo>
                  <a:cubicBezTo>
                    <a:pt x="24" y="43"/>
                    <a:pt x="39" y="26"/>
                    <a:pt x="60" y="24"/>
                  </a:cubicBezTo>
                  <a:cubicBezTo>
                    <a:pt x="62" y="24"/>
                    <a:pt x="64" y="26"/>
                    <a:pt x="64" y="28"/>
                  </a:cubicBezTo>
                  <a:cubicBezTo>
                    <a:pt x="64" y="30"/>
                    <a:pt x="63" y="32"/>
                    <a:pt x="60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164" name="椭圆 163"/>
          <p:cNvSpPr/>
          <p:nvPr/>
        </p:nvSpPr>
        <p:spPr>
          <a:xfrm>
            <a:off x="5226541" y="1704030"/>
            <a:ext cx="832583" cy="832583"/>
          </a:xfrm>
          <a:prstGeom prst="ellipse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grpSp>
        <p:nvGrpSpPr>
          <p:cNvPr id="165" name="组合 164"/>
          <p:cNvGrpSpPr/>
          <p:nvPr/>
        </p:nvGrpSpPr>
        <p:grpSpPr>
          <a:xfrm>
            <a:off x="5419571" y="1844604"/>
            <a:ext cx="467420" cy="406552"/>
            <a:chOff x="-3107140" y="-910921"/>
            <a:chExt cx="2897188" cy="2651126"/>
          </a:xfrm>
          <a:solidFill>
            <a:schemeClr val="bg1"/>
          </a:solidFill>
        </p:grpSpPr>
        <p:sp>
          <p:nvSpPr>
            <p:cNvPr id="166" name="Oval 44"/>
            <p:cNvSpPr>
              <a:spLocks noChangeArrowheads="1"/>
            </p:cNvSpPr>
            <p:nvPr/>
          </p:nvSpPr>
          <p:spPr bwMode="auto">
            <a:xfrm>
              <a:off x="-2791228" y="401942"/>
              <a:ext cx="503238" cy="585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7" name="Freeform 45"/>
            <p:cNvSpPr/>
            <p:nvPr/>
          </p:nvSpPr>
          <p:spPr bwMode="auto">
            <a:xfrm>
              <a:off x="-3107140" y="1032180"/>
              <a:ext cx="946150" cy="566738"/>
            </a:xfrm>
            <a:custGeom>
              <a:avLst/>
              <a:gdLst>
                <a:gd name="T0" fmla="*/ 337 w 565"/>
                <a:gd name="T1" fmla="*/ 285 h 338"/>
                <a:gd name="T2" fmla="*/ 242 w 565"/>
                <a:gd name="T3" fmla="*/ 0 h 338"/>
                <a:gd name="T4" fmla="*/ 0 w 565"/>
                <a:gd name="T5" fmla="*/ 338 h 338"/>
                <a:gd name="T6" fmla="*/ 430 w 565"/>
                <a:gd name="T7" fmla="*/ 338 h 338"/>
                <a:gd name="T8" fmla="*/ 565 w 565"/>
                <a:gd name="T9" fmla="*/ 44 h 338"/>
                <a:gd name="T10" fmla="*/ 436 w 565"/>
                <a:gd name="T11" fmla="*/ 0 h 338"/>
                <a:gd name="T12" fmla="*/ 337 w 565"/>
                <a:gd name="T13" fmla="*/ 28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5" h="338">
                  <a:moveTo>
                    <a:pt x="337" y="285"/>
                  </a:moveTo>
                  <a:cubicBezTo>
                    <a:pt x="242" y="0"/>
                    <a:pt x="242" y="0"/>
                    <a:pt x="242" y="0"/>
                  </a:cubicBezTo>
                  <a:cubicBezTo>
                    <a:pt x="86" y="0"/>
                    <a:pt x="0" y="151"/>
                    <a:pt x="0" y="338"/>
                  </a:cubicBezTo>
                  <a:cubicBezTo>
                    <a:pt x="430" y="338"/>
                    <a:pt x="430" y="338"/>
                    <a:pt x="430" y="338"/>
                  </a:cubicBezTo>
                  <a:cubicBezTo>
                    <a:pt x="442" y="212"/>
                    <a:pt x="488" y="105"/>
                    <a:pt x="565" y="44"/>
                  </a:cubicBezTo>
                  <a:cubicBezTo>
                    <a:pt x="530" y="17"/>
                    <a:pt x="487" y="0"/>
                    <a:pt x="436" y="0"/>
                  </a:cubicBezTo>
                  <a:lnTo>
                    <a:pt x="337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8" name="Freeform 46"/>
            <p:cNvSpPr/>
            <p:nvPr/>
          </p:nvSpPr>
          <p:spPr bwMode="auto">
            <a:xfrm>
              <a:off x="-2624540" y="1030592"/>
              <a:ext cx="169863" cy="357188"/>
            </a:xfrm>
            <a:custGeom>
              <a:avLst/>
              <a:gdLst>
                <a:gd name="T0" fmla="*/ 0 w 107"/>
                <a:gd name="T1" fmla="*/ 56 h 225"/>
                <a:gd name="T2" fmla="*/ 54 w 107"/>
                <a:gd name="T3" fmla="*/ 225 h 225"/>
                <a:gd name="T4" fmla="*/ 107 w 107"/>
                <a:gd name="T5" fmla="*/ 56 h 225"/>
                <a:gd name="T6" fmla="*/ 54 w 107"/>
                <a:gd name="T7" fmla="*/ 0 h 225"/>
                <a:gd name="T8" fmla="*/ 0 w 107"/>
                <a:gd name="T9" fmla="*/ 5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225">
                  <a:moveTo>
                    <a:pt x="0" y="56"/>
                  </a:moveTo>
                  <a:lnTo>
                    <a:pt x="54" y="225"/>
                  </a:lnTo>
                  <a:lnTo>
                    <a:pt x="107" y="56"/>
                  </a:lnTo>
                  <a:lnTo>
                    <a:pt x="54" y="0"/>
                  </a:lnTo>
                  <a:lnTo>
                    <a:pt x="0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9" name="Oval 47"/>
            <p:cNvSpPr>
              <a:spLocks noChangeArrowheads="1"/>
            </p:cNvSpPr>
            <p:nvPr/>
          </p:nvSpPr>
          <p:spPr bwMode="auto">
            <a:xfrm>
              <a:off x="-1030690" y="401942"/>
              <a:ext cx="504825" cy="585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0" name="Freeform 48"/>
            <p:cNvSpPr/>
            <p:nvPr/>
          </p:nvSpPr>
          <p:spPr bwMode="auto">
            <a:xfrm>
              <a:off x="-1157690" y="1032180"/>
              <a:ext cx="947738" cy="566738"/>
            </a:xfrm>
            <a:custGeom>
              <a:avLst/>
              <a:gdLst>
                <a:gd name="T0" fmla="*/ 323 w 566"/>
                <a:gd name="T1" fmla="*/ 0 h 338"/>
                <a:gd name="T2" fmla="*/ 229 w 566"/>
                <a:gd name="T3" fmla="*/ 285 h 338"/>
                <a:gd name="T4" fmla="*/ 130 w 566"/>
                <a:gd name="T5" fmla="*/ 0 h 338"/>
                <a:gd name="T6" fmla="*/ 0 w 566"/>
                <a:gd name="T7" fmla="*/ 44 h 338"/>
                <a:gd name="T8" fmla="*/ 136 w 566"/>
                <a:gd name="T9" fmla="*/ 338 h 338"/>
                <a:gd name="T10" fmla="*/ 566 w 566"/>
                <a:gd name="T11" fmla="*/ 338 h 338"/>
                <a:gd name="T12" fmla="*/ 323 w 566"/>
                <a:gd name="T1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6" h="338">
                  <a:moveTo>
                    <a:pt x="323" y="0"/>
                  </a:moveTo>
                  <a:cubicBezTo>
                    <a:pt x="229" y="285"/>
                    <a:pt x="229" y="285"/>
                    <a:pt x="229" y="285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79" y="0"/>
                    <a:pt x="36" y="17"/>
                    <a:pt x="0" y="44"/>
                  </a:cubicBezTo>
                  <a:cubicBezTo>
                    <a:pt x="77" y="105"/>
                    <a:pt x="124" y="212"/>
                    <a:pt x="136" y="338"/>
                  </a:cubicBezTo>
                  <a:cubicBezTo>
                    <a:pt x="566" y="338"/>
                    <a:pt x="566" y="338"/>
                    <a:pt x="566" y="338"/>
                  </a:cubicBezTo>
                  <a:cubicBezTo>
                    <a:pt x="566" y="151"/>
                    <a:pt x="480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1" name="Freeform 49"/>
            <p:cNvSpPr/>
            <p:nvPr/>
          </p:nvSpPr>
          <p:spPr bwMode="auto">
            <a:xfrm>
              <a:off x="-862415" y="1030592"/>
              <a:ext cx="169863" cy="357188"/>
            </a:xfrm>
            <a:custGeom>
              <a:avLst/>
              <a:gdLst>
                <a:gd name="T0" fmla="*/ 0 w 107"/>
                <a:gd name="T1" fmla="*/ 56 h 225"/>
                <a:gd name="T2" fmla="*/ 53 w 107"/>
                <a:gd name="T3" fmla="*/ 225 h 225"/>
                <a:gd name="T4" fmla="*/ 107 w 107"/>
                <a:gd name="T5" fmla="*/ 56 h 225"/>
                <a:gd name="T6" fmla="*/ 53 w 107"/>
                <a:gd name="T7" fmla="*/ 0 h 225"/>
                <a:gd name="T8" fmla="*/ 0 w 107"/>
                <a:gd name="T9" fmla="*/ 5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225">
                  <a:moveTo>
                    <a:pt x="0" y="56"/>
                  </a:moveTo>
                  <a:lnTo>
                    <a:pt x="53" y="225"/>
                  </a:lnTo>
                  <a:lnTo>
                    <a:pt x="107" y="56"/>
                  </a:lnTo>
                  <a:lnTo>
                    <a:pt x="53" y="0"/>
                  </a:lnTo>
                  <a:lnTo>
                    <a:pt x="0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2" name="Oval 50"/>
            <p:cNvSpPr>
              <a:spLocks noChangeArrowheads="1"/>
            </p:cNvSpPr>
            <p:nvPr/>
          </p:nvSpPr>
          <p:spPr bwMode="auto">
            <a:xfrm>
              <a:off x="-1965728" y="281292"/>
              <a:ext cx="614363" cy="712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3" name="Freeform 51"/>
            <p:cNvSpPr/>
            <p:nvPr/>
          </p:nvSpPr>
          <p:spPr bwMode="auto">
            <a:xfrm>
              <a:off x="-2351490" y="1051230"/>
              <a:ext cx="1385888" cy="688975"/>
            </a:xfrm>
            <a:custGeom>
              <a:avLst/>
              <a:gdLst>
                <a:gd name="T0" fmla="*/ 532 w 828"/>
                <a:gd name="T1" fmla="*/ 0 h 412"/>
                <a:gd name="T2" fmla="*/ 411 w 828"/>
                <a:gd name="T3" fmla="*/ 347 h 412"/>
                <a:gd name="T4" fmla="*/ 296 w 828"/>
                <a:gd name="T5" fmla="*/ 0 h 412"/>
                <a:gd name="T6" fmla="*/ 138 w 828"/>
                <a:gd name="T7" fmla="*/ 53 h 412"/>
                <a:gd name="T8" fmla="*/ 3 w 828"/>
                <a:gd name="T9" fmla="*/ 346 h 412"/>
                <a:gd name="T10" fmla="*/ 0 w 828"/>
                <a:gd name="T11" fmla="*/ 412 h 412"/>
                <a:gd name="T12" fmla="*/ 828 w 828"/>
                <a:gd name="T13" fmla="*/ 412 h 412"/>
                <a:gd name="T14" fmla="*/ 532 w 828"/>
                <a:gd name="T15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8" h="412">
                  <a:moveTo>
                    <a:pt x="532" y="0"/>
                  </a:moveTo>
                  <a:cubicBezTo>
                    <a:pt x="411" y="347"/>
                    <a:pt x="411" y="347"/>
                    <a:pt x="411" y="347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34" y="0"/>
                    <a:pt x="181" y="19"/>
                    <a:pt x="138" y="53"/>
                  </a:cubicBezTo>
                  <a:cubicBezTo>
                    <a:pt x="61" y="114"/>
                    <a:pt x="15" y="221"/>
                    <a:pt x="3" y="346"/>
                  </a:cubicBezTo>
                  <a:cubicBezTo>
                    <a:pt x="1" y="368"/>
                    <a:pt x="0" y="389"/>
                    <a:pt x="0" y="412"/>
                  </a:cubicBezTo>
                  <a:cubicBezTo>
                    <a:pt x="828" y="412"/>
                    <a:pt x="828" y="412"/>
                    <a:pt x="828" y="412"/>
                  </a:cubicBezTo>
                  <a:cubicBezTo>
                    <a:pt x="828" y="184"/>
                    <a:pt x="723" y="0"/>
                    <a:pt x="5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4" name="Freeform 52"/>
            <p:cNvSpPr/>
            <p:nvPr/>
          </p:nvSpPr>
          <p:spPr bwMode="auto">
            <a:xfrm>
              <a:off x="-1762528" y="1048055"/>
              <a:ext cx="207963" cy="436563"/>
            </a:xfrm>
            <a:custGeom>
              <a:avLst/>
              <a:gdLst>
                <a:gd name="T0" fmla="*/ 0 w 131"/>
                <a:gd name="T1" fmla="*/ 68 h 275"/>
                <a:gd name="T2" fmla="*/ 66 w 131"/>
                <a:gd name="T3" fmla="*/ 275 h 275"/>
                <a:gd name="T4" fmla="*/ 131 w 131"/>
                <a:gd name="T5" fmla="*/ 68 h 275"/>
                <a:gd name="T6" fmla="*/ 66 w 131"/>
                <a:gd name="T7" fmla="*/ 0 h 275"/>
                <a:gd name="T8" fmla="*/ 0 w 131"/>
                <a:gd name="T9" fmla="*/ 68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275">
                  <a:moveTo>
                    <a:pt x="0" y="68"/>
                  </a:moveTo>
                  <a:lnTo>
                    <a:pt x="66" y="275"/>
                  </a:lnTo>
                  <a:lnTo>
                    <a:pt x="131" y="68"/>
                  </a:lnTo>
                  <a:lnTo>
                    <a:pt x="66" y="0"/>
                  </a:lnTo>
                  <a:lnTo>
                    <a:pt x="0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5" name="Freeform 53"/>
            <p:cNvSpPr/>
            <p:nvPr/>
          </p:nvSpPr>
          <p:spPr bwMode="auto">
            <a:xfrm>
              <a:off x="-1926040" y="-633108"/>
              <a:ext cx="522288" cy="750888"/>
            </a:xfrm>
            <a:custGeom>
              <a:avLst/>
              <a:gdLst>
                <a:gd name="T0" fmla="*/ 45 w 312"/>
                <a:gd name="T1" fmla="*/ 44 h 449"/>
                <a:gd name="T2" fmla="*/ 0 w 312"/>
                <a:gd name="T3" fmla="*/ 150 h 449"/>
                <a:gd name="T4" fmla="*/ 9 w 312"/>
                <a:gd name="T5" fmla="*/ 152 h 449"/>
                <a:gd name="T6" fmla="*/ 11 w 312"/>
                <a:gd name="T7" fmla="*/ 176 h 449"/>
                <a:gd name="T8" fmla="*/ 31 w 312"/>
                <a:gd name="T9" fmla="*/ 256 h 449"/>
                <a:gd name="T10" fmla="*/ 44 w 312"/>
                <a:gd name="T11" fmla="*/ 303 h 449"/>
                <a:gd name="T12" fmla="*/ 51 w 312"/>
                <a:gd name="T13" fmla="*/ 389 h 449"/>
                <a:gd name="T14" fmla="*/ 55 w 312"/>
                <a:gd name="T15" fmla="*/ 419 h 449"/>
                <a:gd name="T16" fmla="*/ 88 w 312"/>
                <a:gd name="T17" fmla="*/ 447 h 449"/>
                <a:gd name="T18" fmla="*/ 157 w 312"/>
                <a:gd name="T19" fmla="*/ 448 h 449"/>
                <a:gd name="T20" fmla="*/ 177 w 312"/>
                <a:gd name="T21" fmla="*/ 449 h 449"/>
                <a:gd name="T22" fmla="*/ 223 w 312"/>
                <a:gd name="T23" fmla="*/ 447 h 449"/>
                <a:gd name="T24" fmla="*/ 253 w 312"/>
                <a:gd name="T25" fmla="*/ 428 h 449"/>
                <a:gd name="T26" fmla="*/ 260 w 312"/>
                <a:gd name="T27" fmla="*/ 389 h 449"/>
                <a:gd name="T28" fmla="*/ 267 w 312"/>
                <a:gd name="T29" fmla="*/ 303 h 449"/>
                <a:gd name="T30" fmla="*/ 281 w 312"/>
                <a:gd name="T31" fmla="*/ 256 h 449"/>
                <a:gd name="T32" fmla="*/ 308 w 312"/>
                <a:gd name="T33" fmla="*/ 181 h 449"/>
                <a:gd name="T34" fmla="*/ 312 w 312"/>
                <a:gd name="T35" fmla="*/ 151 h 449"/>
                <a:gd name="T36" fmla="*/ 156 w 312"/>
                <a:gd name="T37" fmla="*/ 0 h 449"/>
                <a:gd name="T38" fmla="*/ 253 w 312"/>
                <a:gd name="T39" fmla="*/ 57 h 449"/>
                <a:gd name="T40" fmla="*/ 293 w 312"/>
                <a:gd name="T41" fmla="*/ 150 h 449"/>
                <a:gd name="T42" fmla="*/ 293 w 312"/>
                <a:gd name="T43" fmla="*/ 150 h 449"/>
                <a:gd name="T44" fmla="*/ 293 w 312"/>
                <a:gd name="T45" fmla="*/ 151 h 449"/>
                <a:gd name="T46" fmla="*/ 290 w 312"/>
                <a:gd name="T47" fmla="*/ 177 h 449"/>
                <a:gd name="T48" fmla="*/ 264 w 312"/>
                <a:gd name="T49" fmla="*/ 248 h 449"/>
                <a:gd name="T50" fmla="*/ 242 w 312"/>
                <a:gd name="T51" fmla="*/ 390 h 449"/>
                <a:gd name="T52" fmla="*/ 241 w 312"/>
                <a:gd name="T53" fmla="*/ 405 h 449"/>
                <a:gd name="T54" fmla="*/ 220 w 312"/>
                <a:gd name="T55" fmla="*/ 429 h 449"/>
                <a:gd name="T56" fmla="*/ 200 w 312"/>
                <a:gd name="T57" fmla="*/ 430 h 449"/>
                <a:gd name="T58" fmla="*/ 157 w 312"/>
                <a:gd name="T59" fmla="*/ 430 h 449"/>
                <a:gd name="T60" fmla="*/ 155 w 312"/>
                <a:gd name="T61" fmla="*/ 430 h 449"/>
                <a:gd name="T62" fmla="*/ 90 w 312"/>
                <a:gd name="T63" fmla="*/ 438 h 449"/>
                <a:gd name="T64" fmla="*/ 74 w 312"/>
                <a:gd name="T65" fmla="*/ 418 h 449"/>
                <a:gd name="T66" fmla="*/ 61 w 312"/>
                <a:gd name="T67" fmla="*/ 389 h 449"/>
                <a:gd name="T68" fmla="*/ 62 w 312"/>
                <a:gd name="T69" fmla="*/ 299 h 449"/>
                <a:gd name="T70" fmla="*/ 47 w 312"/>
                <a:gd name="T71" fmla="*/ 247 h 449"/>
                <a:gd name="T72" fmla="*/ 20 w 312"/>
                <a:gd name="T73" fmla="*/ 174 h 449"/>
                <a:gd name="T74" fmla="*/ 18 w 312"/>
                <a:gd name="T75" fmla="*/ 152 h 449"/>
                <a:gd name="T76" fmla="*/ 18 w 312"/>
                <a:gd name="T77" fmla="*/ 150 h 449"/>
                <a:gd name="T78" fmla="*/ 18 w 312"/>
                <a:gd name="T79" fmla="*/ 150 h 449"/>
                <a:gd name="T80" fmla="*/ 18 w 312"/>
                <a:gd name="T81" fmla="*/ 150 h 449"/>
                <a:gd name="T82" fmla="*/ 58 w 312"/>
                <a:gd name="T83" fmla="*/ 57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2" h="449">
                  <a:moveTo>
                    <a:pt x="156" y="9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13" y="0"/>
                    <a:pt x="74" y="16"/>
                    <a:pt x="45" y="44"/>
                  </a:cubicBezTo>
                  <a:cubicBezTo>
                    <a:pt x="17" y="71"/>
                    <a:pt x="0" y="108"/>
                    <a:pt x="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1"/>
                    <a:pt x="0" y="151"/>
                    <a:pt x="0" y="152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1"/>
                    <a:pt x="1" y="169"/>
                    <a:pt x="2" y="177"/>
                  </a:cubicBezTo>
                  <a:cubicBezTo>
                    <a:pt x="11" y="176"/>
                    <a:pt x="11" y="176"/>
                    <a:pt x="11" y="176"/>
                  </a:cubicBezTo>
                  <a:cubicBezTo>
                    <a:pt x="2" y="177"/>
                    <a:pt x="2" y="177"/>
                    <a:pt x="2" y="177"/>
                  </a:cubicBezTo>
                  <a:cubicBezTo>
                    <a:pt x="4" y="187"/>
                    <a:pt x="7" y="199"/>
                    <a:pt x="12" y="212"/>
                  </a:cubicBezTo>
                  <a:cubicBezTo>
                    <a:pt x="16" y="226"/>
                    <a:pt x="23" y="240"/>
                    <a:pt x="31" y="256"/>
                  </a:cubicBezTo>
                  <a:cubicBezTo>
                    <a:pt x="39" y="251"/>
                    <a:pt x="39" y="251"/>
                    <a:pt x="39" y="251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4" y="265"/>
                    <a:pt x="40" y="282"/>
                    <a:pt x="44" y="303"/>
                  </a:cubicBezTo>
                  <a:cubicBezTo>
                    <a:pt x="49" y="324"/>
                    <a:pt x="52" y="348"/>
                    <a:pt x="52" y="370"/>
                  </a:cubicBezTo>
                  <a:cubicBezTo>
                    <a:pt x="52" y="376"/>
                    <a:pt x="52" y="383"/>
                    <a:pt x="52" y="388"/>
                  </a:cubicBezTo>
                  <a:cubicBezTo>
                    <a:pt x="51" y="389"/>
                    <a:pt x="51" y="389"/>
                    <a:pt x="51" y="389"/>
                  </a:cubicBezTo>
                  <a:cubicBezTo>
                    <a:pt x="51" y="389"/>
                    <a:pt x="51" y="389"/>
                    <a:pt x="51" y="389"/>
                  </a:cubicBezTo>
                  <a:cubicBezTo>
                    <a:pt x="51" y="395"/>
                    <a:pt x="52" y="401"/>
                    <a:pt x="52" y="407"/>
                  </a:cubicBezTo>
                  <a:cubicBezTo>
                    <a:pt x="53" y="411"/>
                    <a:pt x="53" y="415"/>
                    <a:pt x="55" y="419"/>
                  </a:cubicBezTo>
                  <a:cubicBezTo>
                    <a:pt x="57" y="426"/>
                    <a:pt x="60" y="432"/>
                    <a:pt x="66" y="437"/>
                  </a:cubicBezTo>
                  <a:cubicBezTo>
                    <a:pt x="71" y="441"/>
                    <a:pt x="79" y="445"/>
                    <a:pt x="88" y="447"/>
                  </a:cubicBezTo>
                  <a:cubicBezTo>
                    <a:pt x="88" y="447"/>
                    <a:pt x="88" y="447"/>
                    <a:pt x="88" y="447"/>
                  </a:cubicBezTo>
                  <a:cubicBezTo>
                    <a:pt x="89" y="447"/>
                    <a:pt x="89" y="447"/>
                    <a:pt x="89" y="447"/>
                  </a:cubicBezTo>
                  <a:cubicBezTo>
                    <a:pt x="101" y="448"/>
                    <a:pt x="118" y="449"/>
                    <a:pt x="132" y="449"/>
                  </a:cubicBezTo>
                  <a:cubicBezTo>
                    <a:pt x="146" y="449"/>
                    <a:pt x="157" y="448"/>
                    <a:pt x="157" y="448"/>
                  </a:cubicBezTo>
                  <a:cubicBezTo>
                    <a:pt x="157" y="439"/>
                    <a:pt x="157" y="439"/>
                    <a:pt x="157" y="439"/>
                  </a:cubicBezTo>
                  <a:cubicBezTo>
                    <a:pt x="157" y="448"/>
                    <a:pt x="157" y="448"/>
                    <a:pt x="157" y="448"/>
                  </a:cubicBezTo>
                  <a:cubicBezTo>
                    <a:pt x="157" y="448"/>
                    <a:pt x="165" y="449"/>
                    <a:pt x="177" y="449"/>
                  </a:cubicBezTo>
                  <a:cubicBezTo>
                    <a:pt x="184" y="449"/>
                    <a:pt x="192" y="448"/>
                    <a:pt x="201" y="448"/>
                  </a:cubicBezTo>
                  <a:cubicBezTo>
                    <a:pt x="209" y="448"/>
                    <a:pt x="217" y="448"/>
                    <a:pt x="223" y="447"/>
                  </a:cubicBezTo>
                  <a:cubicBezTo>
                    <a:pt x="223" y="447"/>
                    <a:pt x="223" y="447"/>
                    <a:pt x="223" y="447"/>
                  </a:cubicBezTo>
                  <a:cubicBezTo>
                    <a:pt x="224" y="447"/>
                    <a:pt x="224" y="447"/>
                    <a:pt x="224" y="447"/>
                  </a:cubicBezTo>
                  <a:cubicBezTo>
                    <a:pt x="231" y="445"/>
                    <a:pt x="238" y="443"/>
                    <a:pt x="243" y="439"/>
                  </a:cubicBezTo>
                  <a:cubicBezTo>
                    <a:pt x="247" y="436"/>
                    <a:pt x="250" y="432"/>
                    <a:pt x="253" y="428"/>
                  </a:cubicBezTo>
                  <a:cubicBezTo>
                    <a:pt x="256" y="422"/>
                    <a:pt x="258" y="416"/>
                    <a:pt x="259" y="409"/>
                  </a:cubicBezTo>
                  <a:cubicBezTo>
                    <a:pt x="260" y="403"/>
                    <a:pt x="260" y="396"/>
                    <a:pt x="260" y="389"/>
                  </a:cubicBezTo>
                  <a:cubicBezTo>
                    <a:pt x="260" y="389"/>
                    <a:pt x="260" y="389"/>
                    <a:pt x="260" y="389"/>
                  </a:cubicBezTo>
                  <a:cubicBezTo>
                    <a:pt x="260" y="388"/>
                    <a:pt x="260" y="388"/>
                    <a:pt x="260" y="388"/>
                  </a:cubicBezTo>
                  <a:cubicBezTo>
                    <a:pt x="260" y="383"/>
                    <a:pt x="259" y="376"/>
                    <a:pt x="259" y="370"/>
                  </a:cubicBezTo>
                  <a:cubicBezTo>
                    <a:pt x="259" y="348"/>
                    <a:pt x="263" y="324"/>
                    <a:pt x="267" y="303"/>
                  </a:cubicBezTo>
                  <a:cubicBezTo>
                    <a:pt x="272" y="282"/>
                    <a:pt x="277" y="265"/>
                    <a:pt x="281" y="255"/>
                  </a:cubicBezTo>
                  <a:cubicBezTo>
                    <a:pt x="273" y="251"/>
                    <a:pt x="273" y="251"/>
                    <a:pt x="273" y="251"/>
                  </a:cubicBezTo>
                  <a:cubicBezTo>
                    <a:pt x="281" y="256"/>
                    <a:pt x="281" y="256"/>
                    <a:pt x="281" y="256"/>
                  </a:cubicBezTo>
                  <a:cubicBezTo>
                    <a:pt x="296" y="227"/>
                    <a:pt x="305" y="200"/>
                    <a:pt x="309" y="180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8" y="181"/>
                    <a:pt x="308" y="181"/>
                    <a:pt x="308" y="181"/>
                  </a:cubicBezTo>
                  <a:cubicBezTo>
                    <a:pt x="311" y="171"/>
                    <a:pt x="312" y="161"/>
                    <a:pt x="312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12" y="151"/>
                    <a:pt x="312" y="151"/>
                    <a:pt x="312" y="151"/>
                  </a:cubicBezTo>
                  <a:cubicBezTo>
                    <a:pt x="312" y="150"/>
                    <a:pt x="312" y="150"/>
                    <a:pt x="312" y="150"/>
                  </a:cubicBezTo>
                  <a:cubicBezTo>
                    <a:pt x="312" y="108"/>
                    <a:pt x="294" y="71"/>
                    <a:pt x="266" y="44"/>
                  </a:cubicBezTo>
                  <a:cubicBezTo>
                    <a:pt x="238" y="16"/>
                    <a:pt x="199" y="0"/>
                    <a:pt x="156" y="0"/>
                  </a:cubicBezTo>
                  <a:cubicBezTo>
                    <a:pt x="156" y="9"/>
                    <a:pt x="156" y="9"/>
                    <a:pt x="156" y="9"/>
                  </a:cubicBezTo>
                  <a:cubicBezTo>
                    <a:pt x="156" y="18"/>
                    <a:pt x="156" y="18"/>
                    <a:pt x="156" y="18"/>
                  </a:cubicBezTo>
                  <a:cubicBezTo>
                    <a:pt x="194" y="18"/>
                    <a:pt x="228" y="33"/>
                    <a:pt x="253" y="57"/>
                  </a:cubicBezTo>
                  <a:cubicBezTo>
                    <a:pt x="278" y="81"/>
                    <a:pt x="293" y="114"/>
                    <a:pt x="293" y="150"/>
                  </a:cubicBezTo>
                  <a:cubicBezTo>
                    <a:pt x="294" y="150"/>
                    <a:pt x="294" y="150"/>
                    <a:pt x="294" y="150"/>
                  </a:cubicBezTo>
                  <a:cubicBezTo>
                    <a:pt x="293" y="150"/>
                    <a:pt x="293" y="150"/>
                    <a:pt x="293" y="150"/>
                  </a:cubicBezTo>
                  <a:cubicBezTo>
                    <a:pt x="293" y="150"/>
                    <a:pt x="293" y="150"/>
                    <a:pt x="293" y="150"/>
                  </a:cubicBezTo>
                  <a:cubicBezTo>
                    <a:pt x="294" y="150"/>
                    <a:pt x="294" y="150"/>
                    <a:pt x="294" y="150"/>
                  </a:cubicBezTo>
                  <a:cubicBezTo>
                    <a:pt x="293" y="150"/>
                    <a:pt x="293" y="150"/>
                    <a:pt x="293" y="150"/>
                  </a:cubicBezTo>
                  <a:cubicBezTo>
                    <a:pt x="293" y="150"/>
                    <a:pt x="293" y="150"/>
                    <a:pt x="293" y="150"/>
                  </a:cubicBezTo>
                  <a:cubicBezTo>
                    <a:pt x="293" y="151"/>
                    <a:pt x="293" y="151"/>
                    <a:pt x="293" y="151"/>
                  </a:cubicBezTo>
                  <a:cubicBezTo>
                    <a:pt x="293" y="151"/>
                    <a:pt x="293" y="151"/>
                    <a:pt x="293" y="151"/>
                  </a:cubicBezTo>
                  <a:cubicBezTo>
                    <a:pt x="293" y="160"/>
                    <a:pt x="292" y="168"/>
                    <a:pt x="291" y="177"/>
                  </a:cubicBezTo>
                  <a:cubicBezTo>
                    <a:pt x="290" y="177"/>
                    <a:pt x="290" y="177"/>
                    <a:pt x="290" y="177"/>
                  </a:cubicBezTo>
                  <a:cubicBezTo>
                    <a:pt x="290" y="177"/>
                    <a:pt x="290" y="177"/>
                    <a:pt x="290" y="177"/>
                  </a:cubicBezTo>
                  <a:cubicBezTo>
                    <a:pt x="287" y="195"/>
                    <a:pt x="279" y="220"/>
                    <a:pt x="265" y="247"/>
                  </a:cubicBezTo>
                  <a:cubicBezTo>
                    <a:pt x="265" y="248"/>
                    <a:pt x="265" y="248"/>
                    <a:pt x="265" y="248"/>
                  </a:cubicBezTo>
                  <a:cubicBezTo>
                    <a:pt x="264" y="248"/>
                    <a:pt x="264" y="248"/>
                    <a:pt x="264" y="248"/>
                  </a:cubicBezTo>
                  <a:cubicBezTo>
                    <a:pt x="260" y="259"/>
                    <a:pt x="254" y="277"/>
                    <a:pt x="249" y="299"/>
                  </a:cubicBezTo>
                  <a:cubicBezTo>
                    <a:pt x="245" y="321"/>
                    <a:pt x="241" y="346"/>
                    <a:pt x="241" y="370"/>
                  </a:cubicBezTo>
                  <a:cubicBezTo>
                    <a:pt x="241" y="377"/>
                    <a:pt x="241" y="384"/>
                    <a:pt x="242" y="390"/>
                  </a:cubicBezTo>
                  <a:cubicBezTo>
                    <a:pt x="251" y="389"/>
                    <a:pt x="251" y="389"/>
                    <a:pt x="251" y="389"/>
                  </a:cubicBezTo>
                  <a:cubicBezTo>
                    <a:pt x="242" y="389"/>
                    <a:pt x="242" y="389"/>
                    <a:pt x="242" y="389"/>
                  </a:cubicBezTo>
                  <a:cubicBezTo>
                    <a:pt x="242" y="395"/>
                    <a:pt x="242" y="400"/>
                    <a:pt x="241" y="405"/>
                  </a:cubicBezTo>
                  <a:cubicBezTo>
                    <a:pt x="241" y="408"/>
                    <a:pt x="240" y="411"/>
                    <a:pt x="239" y="414"/>
                  </a:cubicBezTo>
                  <a:cubicBezTo>
                    <a:pt x="238" y="418"/>
                    <a:pt x="236" y="421"/>
                    <a:pt x="233" y="423"/>
                  </a:cubicBezTo>
                  <a:cubicBezTo>
                    <a:pt x="230" y="426"/>
                    <a:pt x="227" y="428"/>
                    <a:pt x="220" y="429"/>
                  </a:cubicBezTo>
                  <a:cubicBezTo>
                    <a:pt x="222" y="438"/>
                    <a:pt x="222" y="438"/>
                    <a:pt x="222" y="438"/>
                  </a:cubicBezTo>
                  <a:cubicBezTo>
                    <a:pt x="221" y="429"/>
                    <a:pt x="221" y="429"/>
                    <a:pt x="221" y="429"/>
                  </a:cubicBezTo>
                  <a:cubicBezTo>
                    <a:pt x="216" y="429"/>
                    <a:pt x="208" y="430"/>
                    <a:pt x="200" y="430"/>
                  </a:cubicBezTo>
                  <a:cubicBezTo>
                    <a:pt x="192" y="430"/>
                    <a:pt x="184" y="430"/>
                    <a:pt x="177" y="430"/>
                  </a:cubicBezTo>
                  <a:cubicBezTo>
                    <a:pt x="171" y="430"/>
                    <a:pt x="166" y="430"/>
                    <a:pt x="163" y="430"/>
                  </a:cubicBezTo>
                  <a:cubicBezTo>
                    <a:pt x="159" y="430"/>
                    <a:pt x="157" y="430"/>
                    <a:pt x="157" y="430"/>
                  </a:cubicBezTo>
                  <a:cubicBezTo>
                    <a:pt x="157" y="430"/>
                    <a:pt x="157" y="430"/>
                    <a:pt x="157" y="430"/>
                  </a:cubicBezTo>
                  <a:cubicBezTo>
                    <a:pt x="157" y="430"/>
                    <a:pt x="157" y="430"/>
                    <a:pt x="157" y="430"/>
                  </a:cubicBezTo>
                  <a:cubicBezTo>
                    <a:pt x="157" y="430"/>
                    <a:pt x="156" y="430"/>
                    <a:pt x="155" y="430"/>
                  </a:cubicBezTo>
                  <a:cubicBezTo>
                    <a:pt x="151" y="430"/>
                    <a:pt x="143" y="430"/>
                    <a:pt x="132" y="430"/>
                  </a:cubicBezTo>
                  <a:cubicBezTo>
                    <a:pt x="119" y="430"/>
                    <a:pt x="102" y="430"/>
                    <a:pt x="91" y="429"/>
                  </a:cubicBezTo>
                  <a:cubicBezTo>
                    <a:pt x="90" y="438"/>
                    <a:pt x="90" y="438"/>
                    <a:pt x="90" y="438"/>
                  </a:cubicBezTo>
                  <a:cubicBezTo>
                    <a:pt x="92" y="429"/>
                    <a:pt x="92" y="429"/>
                    <a:pt x="92" y="429"/>
                  </a:cubicBezTo>
                  <a:cubicBezTo>
                    <a:pt x="86" y="427"/>
                    <a:pt x="82" y="425"/>
                    <a:pt x="79" y="423"/>
                  </a:cubicBezTo>
                  <a:cubicBezTo>
                    <a:pt x="77" y="422"/>
                    <a:pt x="75" y="420"/>
                    <a:pt x="74" y="418"/>
                  </a:cubicBezTo>
                  <a:cubicBezTo>
                    <a:pt x="72" y="415"/>
                    <a:pt x="71" y="411"/>
                    <a:pt x="71" y="406"/>
                  </a:cubicBezTo>
                  <a:cubicBezTo>
                    <a:pt x="70" y="401"/>
                    <a:pt x="70" y="396"/>
                    <a:pt x="70" y="389"/>
                  </a:cubicBezTo>
                  <a:cubicBezTo>
                    <a:pt x="61" y="389"/>
                    <a:pt x="61" y="389"/>
                    <a:pt x="61" y="389"/>
                  </a:cubicBezTo>
                  <a:cubicBezTo>
                    <a:pt x="70" y="390"/>
                    <a:pt x="70" y="390"/>
                    <a:pt x="70" y="390"/>
                  </a:cubicBezTo>
                  <a:cubicBezTo>
                    <a:pt x="70" y="384"/>
                    <a:pt x="71" y="377"/>
                    <a:pt x="71" y="370"/>
                  </a:cubicBezTo>
                  <a:cubicBezTo>
                    <a:pt x="71" y="346"/>
                    <a:pt x="67" y="321"/>
                    <a:pt x="62" y="299"/>
                  </a:cubicBezTo>
                  <a:cubicBezTo>
                    <a:pt x="58" y="277"/>
                    <a:pt x="52" y="259"/>
                    <a:pt x="47" y="248"/>
                  </a:cubicBezTo>
                  <a:cubicBezTo>
                    <a:pt x="47" y="248"/>
                    <a:pt x="47" y="248"/>
                    <a:pt x="47" y="248"/>
                  </a:cubicBezTo>
                  <a:cubicBezTo>
                    <a:pt x="47" y="247"/>
                    <a:pt x="47" y="247"/>
                    <a:pt x="47" y="247"/>
                  </a:cubicBezTo>
                  <a:cubicBezTo>
                    <a:pt x="39" y="233"/>
                    <a:pt x="33" y="219"/>
                    <a:pt x="29" y="206"/>
                  </a:cubicBezTo>
                  <a:cubicBezTo>
                    <a:pt x="24" y="194"/>
                    <a:pt x="22" y="183"/>
                    <a:pt x="20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19" y="167"/>
                    <a:pt x="18" y="160"/>
                    <a:pt x="18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1"/>
                    <a:pt x="18" y="151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14"/>
                    <a:pt x="33" y="81"/>
                    <a:pt x="58" y="57"/>
                  </a:cubicBezTo>
                  <a:cubicBezTo>
                    <a:pt x="83" y="33"/>
                    <a:pt x="117" y="18"/>
                    <a:pt x="156" y="18"/>
                  </a:cubicBezTo>
                  <a:lnTo>
                    <a:pt x="156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6" name="Freeform 54"/>
            <p:cNvSpPr/>
            <p:nvPr/>
          </p:nvSpPr>
          <p:spPr bwMode="auto">
            <a:xfrm>
              <a:off x="-1791103" y="133654"/>
              <a:ext cx="250825" cy="41275"/>
            </a:xfrm>
            <a:custGeom>
              <a:avLst/>
              <a:gdLst>
                <a:gd name="T0" fmla="*/ 134 w 150"/>
                <a:gd name="T1" fmla="*/ 0 h 25"/>
                <a:gd name="T2" fmla="*/ 16 w 150"/>
                <a:gd name="T3" fmla="*/ 0 h 25"/>
                <a:gd name="T4" fmla="*/ 0 w 150"/>
                <a:gd name="T5" fmla="*/ 6 h 25"/>
                <a:gd name="T6" fmla="*/ 0 w 150"/>
                <a:gd name="T7" fmla="*/ 11 h 25"/>
                <a:gd name="T8" fmla="*/ 16 w 150"/>
                <a:gd name="T9" fmla="*/ 18 h 25"/>
                <a:gd name="T10" fmla="*/ 27 w 150"/>
                <a:gd name="T11" fmla="*/ 18 h 25"/>
                <a:gd name="T12" fmla="*/ 27 w 150"/>
                <a:gd name="T13" fmla="*/ 21 h 25"/>
                <a:gd name="T14" fmla="*/ 38 w 150"/>
                <a:gd name="T15" fmla="*/ 25 h 25"/>
                <a:gd name="T16" fmla="*/ 112 w 150"/>
                <a:gd name="T17" fmla="*/ 25 h 25"/>
                <a:gd name="T18" fmla="*/ 122 w 150"/>
                <a:gd name="T19" fmla="*/ 21 h 25"/>
                <a:gd name="T20" fmla="*/ 122 w 150"/>
                <a:gd name="T21" fmla="*/ 18 h 25"/>
                <a:gd name="T22" fmla="*/ 134 w 150"/>
                <a:gd name="T23" fmla="*/ 18 h 25"/>
                <a:gd name="T24" fmla="*/ 150 w 150"/>
                <a:gd name="T25" fmla="*/ 11 h 25"/>
                <a:gd name="T26" fmla="*/ 150 w 150"/>
                <a:gd name="T27" fmla="*/ 6 h 25"/>
                <a:gd name="T28" fmla="*/ 134 w 150"/>
                <a:gd name="T2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0" h="25">
                  <a:moveTo>
                    <a:pt x="13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3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5"/>
                    <a:pt x="7" y="18"/>
                    <a:pt x="16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3"/>
                    <a:pt x="32" y="25"/>
                    <a:pt x="38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8" y="25"/>
                    <a:pt x="122" y="23"/>
                    <a:pt x="122" y="21"/>
                  </a:cubicBezTo>
                  <a:cubicBezTo>
                    <a:pt x="122" y="18"/>
                    <a:pt x="122" y="18"/>
                    <a:pt x="122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43" y="18"/>
                    <a:pt x="150" y="15"/>
                    <a:pt x="150" y="11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0" y="3"/>
                    <a:pt x="143" y="0"/>
                    <a:pt x="1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7" name="Freeform 55"/>
            <p:cNvSpPr/>
            <p:nvPr/>
          </p:nvSpPr>
          <p:spPr bwMode="auto">
            <a:xfrm>
              <a:off x="-1708553" y="-521983"/>
              <a:ext cx="82550" cy="327025"/>
            </a:xfrm>
            <a:custGeom>
              <a:avLst/>
              <a:gdLst>
                <a:gd name="T0" fmla="*/ 32 w 49"/>
                <a:gd name="T1" fmla="*/ 195 h 196"/>
                <a:gd name="T2" fmla="*/ 49 w 49"/>
                <a:gd name="T3" fmla="*/ 4 h 196"/>
                <a:gd name="T4" fmla="*/ 40 w 49"/>
                <a:gd name="T5" fmla="*/ 0 h 196"/>
                <a:gd name="T6" fmla="*/ 6 w 49"/>
                <a:gd name="T7" fmla="*/ 6 h 196"/>
                <a:gd name="T8" fmla="*/ 0 w 49"/>
                <a:gd name="T9" fmla="*/ 18 h 196"/>
                <a:gd name="T10" fmla="*/ 18 w 49"/>
                <a:gd name="T11" fmla="*/ 192 h 196"/>
                <a:gd name="T12" fmla="*/ 32 w 49"/>
                <a:gd name="T13" fmla="*/ 195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196">
                  <a:moveTo>
                    <a:pt x="32" y="195"/>
                  </a:moveTo>
                  <a:cubicBezTo>
                    <a:pt x="38" y="127"/>
                    <a:pt x="49" y="15"/>
                    <a:pt x="49" y="4"/>
                  </a:cubicBezTo>
                  <a:cubicBezTo>
                    <a:pt x="48" y="2"/>
                    <a:pt x="43" y="0"/>
                    <a:pt x="40" y="0"/>
                  </a:cubicBezTo>
                  <a:cubicBezTo>
                    <a:pt x="34" y="0"/>
                    <a:pt x="13" y="4"/>
                    <a:pt x="6" y="6"/>
                  </a:cubicBezTo>
                  <a:cubicBezTo>
                    <a:pt x="3" y="8"/>
                    <a:pt x="0" y="14"/>
                    <a:pt x="0" y="18"/>
                  </a:cubicBezTo>
                  <a:cubicBezTo>
                    <a:pt x="2" y="37"/>
                    <a:pt x="12" y="130"/>
                    <a:pt x="18" y="192"/>
                  </a:cubicBezTo>
                  <a:cubicBezTo>
                    <a:pt x="19" y="194"/>
                    <a:pt x="31" y="196"/>
                    <a:pt x="32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8" name="Freeform 56"/>
            <p:cNvSpPr/>
            <p:nvPr/>
          </p:nvSpPr>
          <p:spPr bwMode="auto">
            <a:xfrm>
              <a:off x="-1706965" y="-128283"/>
              <a:ext cx="84138" cy="84138"/>
            </a:xfrm>
            <a:custGeom>
              <a:avLst/>
              <a:gdLst>
                <a:gd name="T0" fmla="*/ 26 w 50"/>
                <a:gd name="T1" fmla="*/ 0 h 50"/>
                <a:gd name="T2" fmla="*/ 7 w 50"/>
                <a:gd name="T3" fmla="*/ 7 h 50"/>
                <a:gd name="T4" fmla="*/ 0 w 50"/>
                <a:gd name="T5" fmla="*/ 25 h 50"/>
                <a:gd name="T6" fmla="*/ 6 w 50"/>
                <a:gd name="T7" fmla="*/ 44 h 50"/>
                <a:gd name="T8" fmla="*/ 23 w 50"/>
                <a:gd name="T9" fmla="*/ 50 h 50"/>
                <a:gd name="T10" fmla="*/ 43 w 50"/>
                <a:gd name="T11" fmla="*/ 43 h 50"/>
                <a:gd name="T12" fmla="*/ 50 w 50"/>
                <a:gd name="T13" fmla="*/ 25 h 50"/>
                <a:gd name="T14" fmla="*/ 42 w 50"/>
                <a:gd name="T15" fmla="*/ 6 h 50"/>
                <a:gd name="T16" fmla="*/ 26 w 50"/>
                <a:gd name="T1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0">
                  <a:moveTo>
                    <a:pt x="26" y="0"/>
                  </a:moveTo>
                  <a:cubicBezTo>
                    <a:pt x="20" y="0"/>
                    <a:pt x="12" y="2"/>
                    <a:pt x="7" y="7"/>
                  </a:cubicBezTo>
                  <a:cubicBezTo>
                    <a:pt x="2" y="12"/>
                    <a:pt x="0" y="19"/>
                    <a:pt x="0" y="25"/>
                  </a:cubicBezTo>
                  <a:cubicBezTo>
                    <a:pt x="0" y="33"/>
                    <a:pt x="2" y="39"/>
                    <a:pt x="6" y="44"/>
                  </a:cubicBezTo>
                  <a:cubicBezTo>
                    <a:pt x="11" y="49"/>
                    <a:pt x="18" y="50"/>
                    <a:pt x="23" y="50"/>
                  </a:cubicBezTo>
                  <a:cubicBezTo>
                    <a:pt x="31" y="50"/>
                    <a:pt x="38" y="48"/>
                    <a:pt x="43" y="43"/>
                  </a:cubicBezTo>
                  <a:cubicBezTo>
                    <a:pt x="48" y="38"/>
                    <a:pt x="50" y="29"/>
                    <a:pt x="50" y="25"/>
                  </a:cubicBezTo>
                  <a:cubicBezTo>
                    <a:pt x="50" y="19"/>
                    <a:pt x="48" y="12"/>
                    <a:pt x="42" y="6"/>
                  </a:cubicBezTo>
                  <a:cubicBezTo>
                    <a:pt x="38" y="2"/>
                    <a:pt x="31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9" name="Freeform 57"/>
            <p:cNvSpPr/>
            <p:nvPr/>
          </p:nvSpPr>
          <p:spPr bwMode="auto">
            <a:xfrm>
              <a:off x="-1686328" y="-910921"/>
              <a:ext cx="42863" cy="160338"/>
            </a:xfrm>
            <a:custGeom>
              <a:avLst/>
              <a:gdLst>
                <a:gd name="T0" fmla="*/ 0 w 27"/>
                <a:gd name="T1" fmla="*/ 0 h 101"/>
                <a:gd name="T2" fmla="*/ 0 w 27"/>
                <a:gd name="T3" fmla="*/ 101 h 101"/>
                <a:gd name="T4" fmla="*/ 27 w 27"/>
                <a:gd name="T5" fmla="*/ 101 h 101"/>
                <a:gd name="T6" fmla="*/ 26 w 27"/>
                <a:gd name="T7" fmla="*/ 0 h 101"/>
                <a:gd name="T8" fmla="*/ 0 w 27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01">
                  <a:moveTo>
                    <a:pt x="0" y="0"/>
                  </a:moveTo>
                  <a:lnTo>
                    <a:pt x="0" y="101"/>
                  </a:lnTo>
                  <a:lnTo>
                    <a:pt x="27" y="101"/>
                  </a:lnTo>
                  <a:lnTo>
                    <a:pt x="2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0" name="Freeform 58"/>
            <p:cNvSpPr/>
            <p:nvPr/>
          </p:nvSpPr>
          <p:spPr bwMode="auto">
            <a:xfrm>
              <a:off x="-1499003" y="-839483"/>
              <a:ext cx="123825" cy="160338"/>
            </a:xfrm>
            <a:custGeom>
              <a:avLst/>
              <a:gdLst>
                <a:gd name="T0" fmla="*/ 0 w 78"/>
                <a:gd name="T1" fmla="*/ 85 h 101"/>
                <a:gd name="T2" fmla="*/ 22 w 78"/>
                <a:gd name="T3" fmla="*/ 101 h 101"/>
                <a:gd name="T4" fmla="*/ 78 w 78"/>
                <a:gd name="T5" fmla="*/ 15 h 101"/>
                <a:gd name="T6" fmla="*/ 56 w 78"/>
                <a:gd name="T7" fmla="*/ 0 h 101"/>
                <a:gd name="T8" fmla="*/ 0 w 78"/>
                <a:gd name="T9" fmla="*/ 8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01">
                  <a:moveTo>
                    <a:pt x="0" y="85"/>
                  </a:moveTo>
                  <a:lnTo>
                    <a:pt x="22" y="101"/>
                  </a:lnTo>
                  <a:lnTo>
                    <a:pt x="78" y="15"/>
                  </a:lnTo>
                  <a:lnTo>
                    <a:pt x="56" y="0"/>
                  </a:lnTo>
                  <a:lnTo>
                    <a:pt x="0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1" name="Freeform 59"/>
            <p:cNvSpPr/>
            <p:nvPr/>
          </p:nvSpPr>
          <p:spPr bwMode="auto">
            <a:xfrm>
              <a:off x="-1368828" y="-626758"/>
              <a:ext cx="163513" cy="103188"/>
            </a:xfrm>
            <a:custGeom>
              <a:avLst/>
              <a:gdLst>
                <a:gd name="T0" fmla="*/ 0 w 103"/>
                <a:gd name="T1" fmla="*/ 40 h 65"/>
                <a:gd name="T2" fmla="*/ 11 w 103"/>
                <a:gd name="T3" fmla="*/ 65 h 65"/>
                <a:gd name="T4" fmla="*/ 103 w 103"/>
                <a:gd name="T5" fmla="*/ 25 h 65"/>
                <a:gd name="T6" fmla="*/ 93 w 103"/>
                <a:gd name="T7" fmla="*/ 0 h 65"/>
                <a:gd name="T8" fmla="*/ 0 w 103"/>
                <a:gd name="T9" fmla="*/ 4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65">
                  <a:moveTo>
                    <a:pt x="0" y="40"/>
                  </a:moveTo>
                  <a:lnTo>
                    <a:pt x="11" y="65"/>
                  </a:lnTo>
                  <a:lnTo>
                    <a:pt x="103" y="25"/>
                  </a:lnTo>
                  <a:lnTo>
                    <a:pt x="93" y="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2" name="Freeform 60"/>
            <p:cNvSpPr/>
            <p:nvPr/>
          </p:nvSpPr>
          <p:spPr bwMode="auto">
            <a:xfrm>
              <a:off x="-1345015" y="-374346"/>
              <a:ext cx="165100" cy="71438"/>
            </a:xfrm>
            <a:custGeom>
              <a:avLst/>
              <a:gdLst>
                <a:gd name="T0" fmla="*/ 0 w 104"/>
                <a:gd name="T1" fmla="*/ 27 h 45"/>
                <a:gd name="T2" fmla="*/ 100 w 104"/>
                <a:gd name="T3" fmla="*/ 45 h 45"/>
                <a:gd name="T4" fmla="*/ 104 w 104"/>
                <a:gd name="T5" fmla="*/ 18 h 45"/>
                <a:gd name="T6" fmla="*/ 5 w 104"/>
                <a:gd name="T7" fmla="*/ 0 h 45"/>
                <a:gd name="T8" fmla="*/ 0 w 104"/>
                <a:gd name="T9" fmla="*/ 2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45">
                  <a:moveTo>
                    <a:pt x="0" y="27"/>
                  </a:moveTo>
                  <a:lnTo>
                    <a:pt x="100" y="45"/>
                  </a:lnTo>
                  <a:lnTo>
                    <a:pt x="104" y="18"/>
                  </a:lnTo>
                  <a:lnTo>
                    <a:pt x="5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3" name="Freeform 61"/>
            <p:cNvSpPr/>
            <p:nvPr/>
          </p:nvSpPr>
          <p:spPr bwMode="auto">
            <a:xfrm>
              <a:off x="-1960965" y="-839483"/>
              <a:ext cx="123825" cy="160338"/>
            </a:xfrm>
            <a:custGeom>
              <a:avLst/>
              <a:gdLst>
                <a:gd name="T0" fmla="*/ 0 w 78"/>
                <a:gd name="T1" fmla="*/ 15 h 101"/>
                <a:gd name="T2" fmla="*/ 56 w 78"/>
                <a:gd name="T3" fmla="*/ 101 h 101"/>
                <a:gd name="T4" fmla="*/ 78 w 78"/>
                <a:gd name="T5" fmla="*/ 85 h 101"/>
                <a:gd name="T6" fmla="*/ 22 w 78"/>
                <a:gd name="T7" fmla="*/ 0 h 101"/>
                <a:gd name="T8" fmla="*/ 0 w 78"/>
                <a:gd name="T9" fmla="*/ 1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01">
                  <a:moveTo>
                    <a:pt x="0" y="15"/>
                  </a:moveTo>
                  <a:lnTo>
                    <a:pt x="56" y="101"/>
                  </a:lnTo>
                  <a:lnTo>
                    <a:pt x="78" y="85"/>
                  </a:lnTo>
                  <a:lnTo>
                    <a:pt x="22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4" name="Freeform 62"/>
            <p:cNvSpPr/>
            <p:nvPr/>
          </p:nvSpPr>
          <p:spPr bwMode="auto">
            <a:xfrm>
              <a:off x="-2132415" y="-626758"/>
              <a:ext cx="163513" cy="103188"/>
            </a:xfrm>
            <a:custGeom>
              <a:avLst/>
              <a:gdLst>
                <a:gd name="T0" fmla="*/ 0 w 103"/>
                <a:gd name="T1" fmla="*/ 25 h 65"/>
                <a:gd name="T2" fmla="*/ 93 w 103"/>
                <a:gd name="T3" fmla="*/ 65 h 65"/>
                <a:gd name="T4" fmla="*/ 103 w 103"/>
                <a:gd name="T5" fmla="*/ 40 h 65"/>
                <a:gd name="T6" fmla="*/ 11 w 103"/>
                <a:gd name="T7" fmla="*/ 0 h 65"/>
                <a:gd name="T8" fmla="*/ 0 w 103"/>
                <a:gd name="T9" fmla="*/ 2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65">
                  <a:moveTo>
                    <a:pt x="0" y="25"/>
                  </a:moveTo>
                  <a:lnTo>
                    <a:pt x="93" y="65"/>
                  </a:lnTo>
                  <a:lnTo>
                    <a:pt x="103" y="40"/>
                  </a:lnTo>
                  <a:lnTo>
                    <a:pt x="11" y="0"/>
                  </a:lnTo>
                  <a:lnTo>
                    <a:pt x="0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5" name="Freeform 63"/>
            <p:cNvSpPr/>
            <p:nvPr/>
          </p:nvSpPr>
          <p:spPr bwMode="auto">
            <a:xfrm>
              <a:off x="-2157815" y="-374346"/>
              <a:ext cx="166688" cy="71438"/>
            </a:xfrm>
            <a:custGeom>
              <a:avLst/>
              <a:gdLst>
                <a:gd name="T0" fmla="*/ 0 w 105"/>
                <a:gd name="T1" fmla="*/ 18 h 45"/>
                <a:gd name="T2" fmla="*/ 4 w 105"/>
                <a:gd name="T3" fmla="*/ 45 h 45"/>
                <a:gd name="T4" fmla="*/ 105 w 105"/>
                <a:gd name="T5" fmla="*/ 27 h 45"/>
                <a:gd name="T6" fmla="*/ 99 w 105"/>
                <a:gd name="T7" fmla="*/ 0 h 45"/>
                <a:gd name="T8" fmla="*/ 0 w 105"/>
                <a:gd name="T9" fmla="*/ 1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5">
                  <a:moveTo>
                    <a:pt x="0" y="18"/>
                  </a:moveTo>
                  <a:lnTo>
                    <a:pt x="4" y="45"/>
                  </a:lnTo>
                  <a:lnTo>
                    <a:pt x="105" y="27"/>
                  </a:lnTo>
                  <a:lnTo>
                    <a:pt x="99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6" name="Oval 64"/>
            <p:cNvSpPr>
              <a:spLocks noChangeArrowheads="1"/>
            </p:cNvSpPr>
            <p:nvPr/>
          </p:nvSpPr>
          <p:spPr bwMode="auto">
            <a:xfrm>
              <a:off x="-2791228" y="401942"/>
              <a:ext cx="503238" cy="585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7" name="Freeform 65"/>
            <p:cNvSpPr/>
            <p:nvPr/>
          </p:nvSpPr>
          <p:spPr bwMode="auto">
            <a:xfrm>
              <a:off x="-3107140" y="1032180"/>
              <a:ext cx="946150" cy="566738"/>
            </a:xfrm>
            <a:custGeom>
              <a:avLst/>
              <a:gdLst>
                <a:gd name="T0" fmla="*/ 337 w 565"/>
                <a:gd name="T1" fmla="*/ 285 h 338"/>
                <a:gd name="T2" fmla="*/ 242 w 565"/>
                <a:gd name="T3" fmla="*/ 0 h 338"/>
                <a:gd name="T4" fmla="*/ 0 w 565"/>
                <a:gd name="T5" fmla="*/ 338 h 338"/>
                <a:gd name="T6" fmla="*/ 430 w 565"/>
                <a:gd name="T7" fmla="*/ 338 h 338"/>
                <a:gd name="T8" fmla="*/ 565 w 565"/>
                <a:gd name="T9" fmla="*/ 44 h 338"/>
                <a:gd name="T10" fmla="*/ 436 w 565"/>
                <a:gd name="T11" fmla="*/ 0 h 338"/>
                <a:gd name="T12" fmla="*/ 337 w 565"/>
                <a:gd name="T13" fmla="*/ 28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5" h="338">
                  <a:moveTo>
                    <a:pt x="337" y="285"/>
                  </a:moveTo>
                  <a:cubicBezTo>
                    <a:pt x="242" y="0"/>
                    <a:pt x="242" y="0"/>
                    <a:pt x="242" y="0"/>
                  </a:cubicBezTo>
                  <a:cubicBezTo>
                    <a:pt x="86" y="0"/>
                    <a:pt x="0" y="151"/>
                    <a:pt x="0" y="338"/>
                  </a:cubicBezTo>
                  <a:cubicBezTo>
                    <a:pt x="430" y="338"/>
                    <a:pt x="430" y="338"/>
                    <a:pt x="430" y="338"/>
                  </a:cubicBezTo>
                  <a:cubicBezTo>
                    <a:pt x="442" y="212"/>
                    <a:pt x="488" y="105"/>
                    <a:pt x="565" y="44"/>
                  </a:cubicBezTo>
                  <a:cubicBezTo>
                    <a:pt x="530" y="17"/>
                    <a:pt x="487" y="0"/>
                    <a:pt x="436" y="0"/>
                  </a:cubicBezTo>
                  <a:lnTo>
                    <a:pt x="337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8" name="Freeform 66"/>
            <p:cNvSpPr/>
            <p:nvPr/>
          </p:nvSpPr>
          <p:spPr bwMode="auto">
            <a:xfrm>
              <a:off x="-2624540" y="1030592"/>
              <a:ext cx="169863" cy="357188"/>
            </a:xfrm>
            <a:custGeom>
              <a:avLst/>
              <a:gdLst>
                <a:gd name="T0" fmla="*/ 0 w 107"/>
                <a:gd name="T1" fmla="*/ 56 h 225"/>
                <a:gd name="T2" fmla="*/ 54 w 107"/>
                <a:gd name="T3" fmla="*/ 225 h 225"/>
                <a:gd name="T4" fmla="*/ 107 w 107"/>
                <a:gd name="T5" fmla="*/ 56 h 225"/>
                <a:gd name="T6" fmla="*/ 54 w 107"/>
                <a:gd name="T7" fmla="*/ 0 h 225"/>
                <a:gd name="T8" fmla="*/ 0 w 107"/>
                <a:gd name="T9" fmla="*/ 5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225">
                  <a:moveTo>
                    <a:pt x="0" y="56"/>
                  </a:moveTo>
                  <a:lnTo>
                    <a:pt x="54" y="225"/>
                  </a:lnTo>
                  <a:lnTo>
                    <a:pt x="107" y="56"/>
                  </a:lnTo>
                  <a:lnTo>
                    <a:pt x="54" y="0"/>
                  </a:lnTo>
                  <a:lnTo>
                    <a:pt x="0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9" name="Oval 67"/>
            <p:cNvSpPr>
              <a:spLocks noChangeArrowheads="1"/>
            </p:cNvSpPr>
            <p:nvPr/>
          </p:nvSpPr>
          <p:spPr bwMode="auto">
            <a:xfrm>
              <a:off x="-1030690" y="401942"/>
              <a:ext cx="504825" cy="585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0" name="Freeform 68"/>
            <p:cNvSpPr/>
            <p:nvPr/>
          </p:nvSpPr>
          <p:spPr bwMode="auto">
            <a:xfrm>
              <a:off x="-1157690" y="1032180"/>
              <a:ext cx="947738" cy="566738"/>
            </a:xfrm>
            <a:custGeom>
              <a:avLst/>
              <a:gdLst>
                <a:gd name="T0" fmla="*/ 323 w 566"/>
                <a:gd name="T1" fmla="*/ 0 h 338"/>
                <a:gd name="T2" fmla="*/ 229 w 566"/>
                <a:gd name="T3" fmla="*/ 285 h 338"/>
                <a:gd name="T4" fmla="*/ 130 w 566"/>
                <a:gd name="T5" fmla="*/ 0 h 338"/>
                <a:gd name="T6" fmla="*/ 0 w 566"/>
                <a:gd name="T7" fmla="*/ 44 h 338"/>
                <a:gd name="T8" fmla="*/ 136 w 566"/>
                <a:gd name="T9" fmla="*/ 338 h 338"/>
                <a:gd name="T10" fmla="*/ 566 w 566"/>
                <a:gd name="T11" fmla="*/ 338 h 338"/>
                <a:gd name="T12" fmla="*/ 323 w 566"/>
                <a:gd name="T1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6" h="338">
                  <a:moveTo>
                    <a:pt x="323" y="0"/>
                  </a:moveTo>
                  <a:cubicBezTo>
                    <a:pt x="229" y="285"/>
                    <a:pt x="229" y="285"/>
                    <a:pt x="229" y="285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79" y="0"/>
                    <a:pt x="36" y="17"/>
                    <a:pt x="0" y="44"/>
                  </a:cubicBezTo>
                  <a:cubicBezTo>
                    <a:pt x="77" y="105"/>
                    <a:pt x="124" y="212"/>
                    <a:pt x="136" y="338"/>
                  </a:cubicBezTo>
                  <a:cubicBezTo>
                    <a:pt x="566" y="338"/>
                    <a:pt x="566" y="338"/>
                    <a:pt x="566" y="338"/>
                  </a:cubicBezTo>
                  <a:cubicBezTo>
                    <a:pt x="566" y="151"/>
                    <a:pt x="480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1" name="Freeform 69"/>
            <p:cNvSpPr/>
            <p:nvPr/>
          </p:nvSpPr>
          <p:spPr bwMode="auto">
            <a:xfrm>
              <a:off x="-862415" y="1030592"/>
              <a:ext cx="169863" cy="357188"/>
            </a:xfrm>
            <a:custGeom>
              <a:avLst/>
              <a:gdLst>
                <a:gd name="T0" fmla="*/ 0 w 107"/>
                <a:gd name="T1" fmla="*/ 56 h 225"/>
                <a:gd name="T2" fmla="*/ 53 w 107"/>
                <a:gd name="T3" fmla="*/ 225 h 225"/>
                <a:gd name="T4" fmla="*/ 107 w 107"/>
                <a:gd name="T5" fmla="*/ 56 h 225"/>
                <a:gd name="T6" fmla="*/ 53 w 107"/>
                <a:gd name="T7" fmla="*/ 0 h 225"/>
                <a:gd name="T8" fmla="*/ 0 w 107"/>
                <a:gd name="T9" fmla="*/ 5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225">
                  <a:moveTo>
                    <a:pt x="0" y="56"/>
                  </a:moveTo>
                  <a:lnTo>
                    <a:pt x="53" y="225"/>
                  </a:lnTo>
                  <a:lnTo>
                    <a:pt x="107" y="56"/>
                  </a:lnTo>
                  <a:lnTo>
                    <a:pt x="53" y="0"/>
                  </a:lnTo>
                  <a:lnTo>
                    <a:pt x="0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2" name="Oval 70"/>
            <p:cNvSpPr>
              <a:spLocks noChangeArrowheads="1"/>
            </p:cNvSpPr>
            <p:nvPr/>
          </p:nvSpPr>
          <p:spPr bwMode="auto">
            <a:xfrm>
              <a:off x="-1965728" y="281292"/>
              <a:ext cx="614363" cy="712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3" name="Freeform 71"/>
            <p:cNvSpPr/>
            <p:nvPr/>
          </p:nvSpPr>
          <p:spPr bwMode="auto">
            <a:xfrm>
              <a:off x="-2351490" y="1051230"/>
              <a:ext cx="1385888" cy="688975"/>
            </a:xfrm>
            <a:custGeom>
              <a:avLst/>
              <a:gdLst>
                <a:gd name="T0" fmla="*/ 532 w 828"/>
                <a:gd name="T1" fmla="*/ 0 h 412"/>
                <a:gd name="T2" fmla="*/ 411 w 828"/>
                <a:gd name="T3" fmla="*/ 347 h 412"/>
                <a:gd name="T4" fmla="*/ 296 w 828"/>
                <a:gd name="T5" fmla="*/ 0 h 412"/>
                <a:gd name="T6" fmla="*/ 138 w 828"/>
                <a:gd name="T7" fmla="*/ 53 h 412"/>
                <a:gd name="T8" fmla="*/ 3 w 828"/>
                <a:gd name="T9" fmla="*/ 346 h 412"/>
                <a:gd name="T10" fmla="*/ 0 w 828"/>
                <a:gd name="T11" fmla="*/ 412 h 412"/>
                <a:gd name="T12" fmla="*/ 828 w 828"/>
                <a:gd name="T13" fmla="*/ 412 h 412"/>
                <a:gd name="T14" fmla="*/ 532 w 828"/>
                <a:gd name="T15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8" h="412">
                  <a:moveTo>
                    <a:pt x="532" y="0"/>
                  </a:moveTo>
                  <a:cubicBezTo>
                    <a:pt x="411" y="347"/>
                    <a:pt x="411" y="347"/>
                    <a:pt x="411" y="347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34" y="0"/>
                    <a:pt x="181" y="19"/>
                    <a:pt x="138" y="53"/>
                  </a:cubicBezTo>
                  <a:cubicBezTo>
                    <a:pt x="61" y="114"/>
                    <a:pt x="15" y="221"/>
                    <a:pt x="3" y="346"/>
                  </a:cubicBezTo>
                  <a:cubicBezTo>
                    <a:pt x="1" y="368"/>
                    <a:pt x="0" y="389"/>
                    <a:pt x="0" y="412"/>
                  </a:cubicBezTo>
                  <a:cubicBezTo>
                    <a:pt x="828" y="412"/>
                    <a:pt x="828" y="412"/>
                    <a:pt x="828" y="412"/>
                  </a:cubicBezTo>
                  <a:cubicBezTo>
                    <a:pt x="828" y="184"/>
                    <a:pt x="723" y="0"/>
                    <a:pt x="5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4" name="Freeform 72"/>
            <p:cNvSpPr/>
            <p:nvPr/>
          </p:nvSpPr>
          <p:spPr bwMode="auto">
            <a:xfrm>
              <a:off x="-1762528" y="1048055"/>
              <a:ext cx="207963" cy="436563"/>
            </a:xfrm>
            <a:custGeom>
              <a:avLst/>
              <a:gdLst>
                <a:gd name="T0" fmla="*/ 0 w 131"/>
                <a:gd name="T1" fmla="*/ 68 h 275"/>
                <a:gd name="T2" fmla="*/ 66 w 131"/>
                <a:gd name="T3" fmla="*/ 275 h 275"/>
                <a:gd name="T4" fmla="*/ 131 w 131"/>
                <a:gd name="T5" fmla="*/ 68 h 275"/>
                <a:gd name="T6" fmla="*/ 66 w 131"/>
                <a:gd name="T7" fmla="*/ 0 h 275"/>
                <a:gd name="T8" fmla="*/ 0 w 131"/>
                <a:gd name="T9" fmla="*/ 68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275">
                  <a:moveTo>
                    <a:pt x="0" y="68"/>
                  </a:moveTo>
                  <a:lnTo>
                    <a:pt x="66" y="275"/>
                  </a:lnTo>
                  <a:lnTo>
                    <a:pt x="131" y="68"/>
                  </a:lnTo>
                  <a:lnTo>
                    <a:pt x="66" y="0"/>
                  </a:lnTo>
                  <a:lnTo>
                    <a:pt x="0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5" name="Freeform 73"/>
            <p:cNvSpPr/>
            <p:nvPr/>
          </p:nvSpPr>
          <p:spPr bwMode="auto">
            <a:xfrm>
              <a:off x="-1926040" y="-633108"/>
              <a:ext cx="522288" cy="750888"/>
            </a:xfrm>
            <a:custGeom>
              <a:avLst/>
              <a:gdLst>
                <a:gd name="T0" fmla="*/ 45 w 312"/>
                <a:gd name="T1" fmla="*/ 44 h 449"/>
                <a:gd name="T2" fmla="*/ 0 w 312"/>
                <a:gd name="T3" fmla="*/ 150 h 449"/>
                <a:gd name="T4" fmla="*/ 9 w 312"/>
                <a:gd name="T5" fmla="*/ 152 h 449"/>
                <a:gd name="T6" fmla="*/ 11 w 312"/>
                <a:gd name="T7" fmla="*/ 176 h 449"/>
                <a:gd name="T8" fmla="*/ 31 w 312"/>
                <a:gd name="T9" fmla="*/ 256 h 449"/>
                <a:gd name="T10" fmla="*/ 44 w 312"/>
                <a:gd name="T11" fmla="*/ 303 h 449"/>
                <a:gd name="T12" fmla="*/ 51 w 312"/>
                <a:gd name="T13" fmla="*/ 389 h 449"/>
                <a:gd name="T14" fmla="*/ 55 w 312"/>
                <a:gd name="T15" fmla="*/ 419 h 449"/>
                <a:gd name="T16" fmla="*/ 88 w 312"/>
                <a:gd name="T17" fmla="*/ 447 h 449"/>
                <a:gd name="T18" fmla="*/ 157 w 312"/>
                <a:gd name="T19" fmla="*/ 448 h 449"/>
                <a:gd name="T20" fmla="*/ 177 w 312"/>
                <a:gd name="T21" fmla="*/ 449 h 449"/>
                <a:gd name="T22" fmla="*/ 223 w 312"/>
                <a:gd name="T23" fmla="*/ 447 h 449"/>
                <a:gd name="T24" fmla="*/ 253 w 312"/>
                <a:gd name="T25" fmla="*/ 428 h 449"/>
                <a:gd name="T26" fmla="*/ 260 w 312"/>
                <a:gd name="T27" fmla="*/ 389 h 449"/>
                <a:gd name="T28" fmla="*/ 267 w 312"/>
                <a:gd name="T29" fmla="*/ 303 h 449"/>
                <a:gd name="T30" fmla="*/ 281 w 312"/>
                <a:gd name="T31" fmla="*/ 256 h 449"/>
                <a:gd name="T32" fmla="*/ 308 w 312"/>
                <a:gd name="T33" fmla="*/ 181 h 449"/>
                <a:gd name="T34" fmla="*/ 312 w 312"/>
                <a:gd name="T35" fmla="*/ 151 h 449"/>
                <a:gd name="T36" fmla="*/ 156 w 312"/>
                <a:gd name="T37" fmla="*/ 0 h 449"/>
                <a:gd name="T38" fmla="*/ 253 w 312"/>
                <a:gd name="T39" fmla="*/ 57 h 449"/>
                <a:gd name="T40" fmla="*/ 293 w 312"/>
                <a:gd name="T41" fmla="*/ 150 h 449"/>
                <a:gd name="T42" fmla="*/ 293 w 312"/>
                <a:gd name="T43" fmla="*/ 150 h 449"/>
                <a:gd name="T44" fmla="*/ 293 w 312"/>
                <a:gd name="T45" fmla="*/ 151 h 449"/>
                <a:gd name="T46" fmla="*/ 290 w 312"/>
                <a:gd name="T47" fmla="*/ 177 h 449"/>
                <a:gd name="T48" fmla="*/ 264 w 312"/>
                <a:gd name="T49" fmla="*/ 248 h 449"/>
                <a:gd name="T50" fmla="*/ 242 w 312"/>
                <a:gd name="T51" fmla="*/ 390 h 449"/>
                <a:gd name="T52" fmla="*/ 241 w 312"/>
                <a:gd name="T53" fmla="*/ 405 h 449"/>
                <a:gd name="T54" fmla="*/ 220 w 312"/>
                <a:gd name="T55" fmla="*/ 429 h 449"/>
                <a:gd name="T56" fmla="*/ 200 w 312"/>
                <a:gd name="T57" fmla="*/ 430 h 449"/>
                <a:gd name="T58" fmla="*/ 157 w 312"/>
                <a:gd name="T59" fmla="*/ 430 h 449"/>
                <a:gd name="T60" fmla="*/ 155 w 312"/>
                <a:gd name="T61" fmla="*/ 430 h 449"/>
                <a:gd name="T62" fmla="*/ 90 w 312"/>
                <a:gd name="T63" fmla="*/ 438 h 449"/>
                <a:gd name="T64" fmla="*/ 74 w 312"/>
                <a:gd name="T65" fmla="*/ 418 h 449"/>
                <a:gd name="T66" fmla="*/ 61 w 312"/>
                <a:gd name="T67" fmla="*/ 389 h 449"/>
                <a:gd name="T68" fmla="*/ 62 w 312"/>
                <a:gd name="T69" fmla="*/ 299 h 449"/>
                <a:gd name="T70" fmla="*/ 47 w 312"/>
                <a:gd name="T71" fmla="*/ 247 h 449"/>
                <a:gd name="T72" fmla="*/ 20 w 312"/>
                <a:gd name="T73" fmla="*/ 174 h 449"/>
                <a:gd name="T74" fmla="*/ 18 w 312"/>
                <a:gd name="T75" fmla="*/ 152 h 449"/>
                <a:gd name="T76" fmla="*/ 18 w 312"/>
                <a:gd name="T77" fmla="*/ 150 h 449"/>
                <a:gd name="T78" fmla="*/ 18 w 312"/>
                <a:gd name="T79" fmla="*/ 150 h 449"/>
                <a:gd name="T80" fmla="*/ 18 w 312"/>
                <a:gd name="T81" fmla="*/ 150 h 449"/>
                <a:gd name="T82" fmla="*/ 58 w 312"/>
                <a:gd name="T83" fmla="*/ 57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2" h="449">
                  <a:moveTo>
                    <a:pt x="156" y="9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13" y="0"/>
                    <a:pt x="74" y="16"/>
                    <a:pt x="45" y="44"/>
                  </a:cubicBezTo>
                  <a:cubicBezTo>
                    <a:pt x="17" y="71"/>
                    <a:pt x="0" y="108"/>
                    <a:pt x="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1"/>
                    <a:pt x="0" y="151"/>
                    <a:pt x="0" y="152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61"/>
                    <a:pt x="1" y="169"/>
                    <a:pt x="2" y="177"/>
                  </a:cubicBezTo>
                  <a:cubicBezTo>
                    <a:pt x="11" y="176"/>
                    <a:pt x="11" y="176"/>
                    <a:pt x="11" y="176"/>
                  </a:cubicBezTo>
                  <a:cubicBezTo>
                    <a:pt x="2" y="177"/>
                    <a:pt x="2" y="177"/>
                    <a:pt x="2" y="177"/>
                  </a:cubicBezTo>
                  <a:cubicBezTo>
                    <a:pt x="4" y="187"/>
                    <a:pt x="7" y="199"/>
                    <a:pt x="12" y="212"/>
                  </a:cubicBezTo>
                  <a:cubicBezTo>
                    <a:pt x="16" y="226"/>
                    <a:pt x="23" y="240"/>
                    <a:pt x="31" y="256"/>
                  </a:cubicBezTo>
                  <a:cubicBezTo>
                    <a:pt x="39" y="251"/>
                    <a:pt x="39" y="251"/>
                    <a:pt x="39" y="251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4" y="265"/>
                    <a:pt x="40" y="282"/>
                    <a:pt x="44" y="303"/>
                  </a:cubicBezTo>
                  <a:cubicBezTo>
                    <a:pt x="49" y="324"/>
                    <a:pt x="52" y="348"/>
                    <a:pt x="52" y="370"/>
                  </a:cubicBezTo>
                  <a:cubicBezTo>
                    <a:pt x="52" y="376"/>
                    <a:pt x="52" y="383"/>
                    <a:pt x="52" y="388"/>
                  </a:cubicBezTo>
                  <a:cubicBezTo>
                    <a:pt x="51" y="389"/>
                    <a:pt x="51" y="389"/>
                    <a:pt x="51" y="389"/>
                  </a:cubicBezTo>
                  <a:cubicBezTo>
                    <a:pt x="51" y="389"/>
                    <a:pt x="51" y="389"/>
                    <a:pt x="51" y="389"/>
                  </a:cubicBezTo>
                  <a:cubicBezTo>
                    <a:pt x="51" y="395"/>
                    <a:pt x="52" y="401"/>
                    <a:pt x="52" y="407"/>
                  </a:cubicBezTo>
                  <a:cubicBezTo>
                    <a:pt x="53" y="411"/>
                    <a:pt x="53" y="415"/>
                    <a:pt x="55" y="419"/>
                  </a:cubicBezTo>
                  <a:cubicBezTo>
                    <a:pt x="57" y="426"/>
                    <a:pt x="60" y="432"/>
                    <a:pt x="66" y="437"/>
                  </a:cubicBezTo>
                  <a:cubicBezTo>
                    <a:pt x="71" y="441"/>
                    <a:pt x="79" y="445"/>
                    <a:pt x="88" y="447"/>
                  </a:cubicBezTo>
                  <a:cubicBezTo>
                    <a:pt x="88" y="447"/>
                    <a:pt x="88" y="447"/>
                    <a:pt x="88" y="447"/>
                  </a:cubicBezTo>
                  <a:cubicBezTo>
                    <a:pt x="89" y="447"/>
                    <a:pt x="89" y="447"/>
                    <a:pt x="89" y="447"/>
                  </a:cubicBezTo>
                  <a:cubicBezTo>
                    <a:pt x="101" y="448"/>
                    <a:pt x="118" y="449"/>
                    <a:pt x="132" y="449"/>
                  </a:cubicBezTo>
                  <a:cubicBezTo>
                    <a:pt x="146" y="449"/>
                    <a:pt x="157" y="448"/>
                    <a:pt x="157" y="448"/>
                  </a:cubicBezTo>
                  <a:cubicBezTo>
                    <a:pt x="157" y="439"/>
                    <a:pt x="157" y="439"/>
                    <a:pt x="157" y="439"/>
                  </a:cubicBezTo>
                  <a:cubicBezTo>
                    <a:pt x="157" y="448"/>
                    <a:pt x="157" y="448"/>
                    <a:pt x="157" y="448"/>
                  </a:cubicBezTo>
                  <a:cubicBezTo>
                    <a:pt x="157" y="448"/>
                    <a:pt x="165" y="449"/>
                    <a:pt x="177" y="449"/>
                  </a:cubicBezTo>
                  <a:cubicBezTo>
                    <a:pt x="184" y="449"/>
                    <a:pt x="192" y="448"/>
                    <a:pt x="201" y="448"/>
                  </a:cubicBezTo>
                  <a:cubicBezTo>
                    <a:pt x="209" y="448"/>
                    <a:pt x="217" y="448"/>
                    <a:pt x="223" y="447"/>
                  </a:cubicBezTo>
                  <a:cubicBezTo>
                    <a:pt x="223" y="447"/>
                    <a:pt x="223" y="447"/>
                    <a:pt x="223" y="447"/>
                  </a:cubicBezTo>
                  <a:cubicBezTo>
                    <a:pt x="224" y="447"/>
                    <a:pt x="224" y="447"/>
                    <a:pt x="224" y="447"/>
                  </a:cubicBezTo>
                  <a:cubicBezTo>
                    <a:pt x="231" y="445"/>
                    <a:pt x="238" y="443"/>
                    <a:pt x="243" y="439"/>
                  </a:cubicBezTo>
                  <a:cubicBezTo>
                    <a:pt x="247" y="436"/>
                    <a:pt x="250" y="432"/>
                    <a:pt x="253" y="428"/>
                  </a:cubicBezTo>
                  <a:cubicBezTo>
                    <a:pt x="256" y="422"/>
                    <a:pt x="258" y="416"/>
                    <a:pt x="259" y="409"/>
                  </a:cubicBezTo>
                  <a:cubicBezTo>
                    <a:pt x="260" y="403"/>
                    <a:pt x="260" y="396"/>
                    <a:pt x="260" y="389"/>
                  </a:cubicBezTo>
                  <a:cubicBezTo>
                    <a:pt x="260" y="389"/>
                    <a:pt x="260" y="389"/>
                    <a:pt x="260" y="389"/>
                  </a:cubicBezTo>
                  <a:cubicBezTo>
                    <a:pt x="260" y="388"/>
                    <a:pt x="260" y="388"/>
                    <a:pt x="260" y="388"/>
                  </a:cubicBezTo>
                  <a:cubicBezTo>
                    <a:pt x="260" y="383"/>
                    <a:pt x="259" y="376"/>
                    <a:pt x="259" y="370"/>
                  </a:cubicBezTo>
                  <a:cubicBezTo>
                    <a:pt x="259" y="348"/>
                    <a:pt x="263" y="324"/>
                    <a:pt x="267" y="303"/>
                  </a:cubicBezTo>
                  <a:cubicBezTo>
                    <a:pt x="272" y="282"/>
                    <a:pt x="277" y="265"/>
                    <a:pt x="281" y="255"/>
                  </a:cubicBezTo>
                  <a:cubicBezTo>
                    <a:pt x="273" y="251"/>
                    <a:pt x="273" y="251"/>
                    <a:pt x="273" y="251"/>
                  </a:cubicBezTo>
                  <a:cubicBezTo>
                    <a:pt x="281" y="256"/>
                    <a:pt x="281" y="256"/>
                    <a:pt x="281" y="256"/>
                  </a:cubicBezTo>
                  <a:cubicBezTo>
                    <a:pt x="296" y="227"/>
                    <a:pt x="305" y="200"/>
                    <a:pt x="309" y="180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8" y="181"/>
                    <a:pt x="308" y="181"/>
                    <a:pt x="308" y="181"/>
                  </a:cubicBezTo>
                  <a:cubicBezTo>
                    <a:pt x="311" y="171"/>
                    <a:pt x="312" y="161"/>
                    <a:pt x="312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12" y="151"/>
                    <a:pt x="312" y="151"/>
                    <a:pt x="312" y="151"/>
                  </a:cubicBezTo>
                  <a:cubicBezTo>
                    <a:pt x="312" y="150"/>
                    <a:pt x="312" y="150"/>
                    <a:pt x="312" y="150"/>
                  </a:cubicBezTo>
                  <a:cubicBezTo>
                    <a:pt x="312" y="108"/>
                    <a:pt x="294" y="71"/>
                    <a:pt x="266" y="44"/>
                  </a:cubicBezTo>
                  <a:cubicBezTo>
                    <a:pt x="238" y="16"/>
                    <a:pt x="199" y="0"/>
                    <a:pt x="156" y="0"/>
                  </a:cubicBezTo>
                  <a:cubicBezTo>
                    <a:pt x="156" y="9"/>
                    <a:pt x="156" y="9"/>
                    <a:pt x="156" y="9"/>
                  </a:cubicBezTo>
                  <a:cubicBezTo>
                    <a:pt x="156" y="18"/>
                    <a:pt x="156" y="18"/>
                    <a:pt x="156" y="18"/>
                  </a:cubicBezTo>
                  <a:cubicBezTo>
                    <a:pt x="194" y="18"/>
                    <a:pt x="228" y="33"/>
                    <a:pt x="253" y="57"/>
                  </a:cubicBezTo>
                  <a:cubicBezTo>
                    <a:pt x="278" y="81"/>
                    <a:pt x="293" y="114"/>
                    <a:pt x="293" y="150"/>
                  </a:cubicBezTo>
                  <a:cubicBezTo>
                    <a:pt x="294" y="150"/>
                    <a:pt x="294" y="150"/>
                    <a:pt x="294" y="150"/>
                  </a:cubicBezTo>
                  <a:cubicBezTo>
                    <a:pt x="293" y="150"/>
                    <a:pt x="293" y="150"/>
                    <a:pt x="293" y="150"/>
                  </a:cubicBezTo>
                  <a:cubicBezTo>
                    <a:pt x="293" y="150"/>
                    <a:pt x="293" y="150"/>
                    <a:pt x="293" y="150"/>
                  </a:cubicBezTo>
                  <a:cubicBezTo>
                    <a:pt x="294" y="150"/>
                    <a:pt x="294" y="150"/>
                    <a:pt x="294" y="150"/>
                  </a:cubicBezTo>
                  <a:cubicBezTo>
                    <a:pt x="293" y="150"/>
                    <a:pt x="293" y="150"/>
                    <a:pt x="293" y="150"/>
                  </a:cubicBezTo>
                  <a:cubicBezTo>
                    <a:pt x="293" y="150"/>
                    <a:pt x="293" y="150"/>
                    <a:pt x="293" y="150"/>
                  </a:cubicBezTo>
                  <a:cubicBezTo>
                    <a:pt x="293" y="151"/>
                    <a:pt x="293" y="151"/>
                    <a:pt x="293" y="151"/>
                  </a:cubicBezTo>
                  <a:cubicBezTo>
                    <a:pt x="293" y="151"/>
                    <a:pt x="293" y="151"/>
                    <a:pt x="293" y="151"/>
                  </a:cubicBezTo>
                  <a:cubicBezTo>
                    <a:pt x="293" y="160"/>
                    <a:pt x="292" y="168"/>
                    <a:pt x="291" y="177"/>
                  </a:cubicBezTo>
                  <a:cubicBezTo>
                    <a:pt x="290" y="177"/>
                    <a:pt x="290" y="177"/>
                    <a:pt x="290" y="177"/>
                  </a:cubicBezTo>
                  <a:cubicBezTo>
                    <a:pt x="290" y="177"/>
                    <a:pt x="290" y="177"/>
                    <a:pt x="290" y="177"/>
                  </a:cubicBezTo>
                  <a:cubicBezTo>
                    <a:pt x="287" y="195"/>
                    <a:pt x="279" y="220"/>
                    <a:pt x="265" y="247"/>
                  </a:cubicBezTo>
                  <a:cubicBezTo>
                    <a:pt x="265" y="248"/>
                    <a:pt x="265" y="248"/>
                    <a:pt x="265" y="248"/>
                  </a:cubicBezTo>
                  <a:cubicBezTo>
                    <a:pt x="264" y="248"/>
                    <a:pt x="264" y="248"/>
                    <a:pt x="264" y="248"/>
                  </a:cubicBezTo>
                  <a:cubicBezTo>
                    <a:pt x="260" y="259"/>
                    <a:pt x="254" y="277"/>
                    <a:pt x="249" y="299"/>
                  </a:cubicBezTo>
                  <a:cubicBezTo>
                    <a:pt x="245" y="321"/>
                    <a:pt x="241" y="346"/>
                    <a:pt x="241" y="370"/>
                  </a:cubicBezTo>
                  <a:cubicBezTo>
                    <a:pt x="241" y="377"/>
                    <a:pt x="241" y="384"/>
                    <a:pt x="242" y="390"/>
                  </a:cubicBezTo>
                  <a:cubicBezTo>
                    <a:pt x="251" y="389"/>
                    <a:pt x="251" y="389"/>
                    <a:pt x="251" y="389"/>
                  </a:cubicBezTo>
                  <a:cubicBezTo>
                    <a:pt x="242" y="389"/>
                    <a:pt x="242" y="389"/>
                    <a:pt x="242" y="389"/>
                  </a:cubicBezTo>
                  <a:cubicBezTo>
                    <a:pt x="242" y="395"/>
                    <a:pt x="242" y="400"/>
                    <a:pt x="241" y="405"/>
                  </a:cubicBezTo>
                  <a:cubicBezTo>
                    <a:pt x="241" y="408"/>
                    <a:pt x="240" y="411"/>
                    <a:pt x="239" y="414"/>
                  </a:cubicBezTo>
                  <a:cubicBezTo>
                    <a:pt x="238" y="418"/>
                    <a:pt x="236" y="421"/>
                    <a:pt x="233" y="423"/>
                  </a:cubicBezTo>
                  <a:cubicBezTo>
                    <a:pt x="230" y="426"/>
                    <a:pt x="227" y="428"/>
                    <a:pt x="220" y="429"/>
                  </a:cubicBezTo>
                  <a:cubicBezTo>
                    <a:pt x="222" y="438"/>
                    <a:pt x="222" y="438"/>
                    <a:pt x="222" y="438"/>
                  </a:cubicBezTo>
                  <a:cubicBezTo>
                    <a:pt x="221" y="429"/>
                    <a:pt x="221" y="429"/>
                    <a:pt x="221" y="429"/>
                  </a:cubicBezTo>
                  <a:cubicBezTo>
                    <a:pt x="216" y="429"/>
                    <a:pt x="208" y="430"/>
                    <a:pt x="200" y="430"/>
                  </a:cubicBezTo>
                  <a:cubicBezTo>
                    <a:pt x="192" y="430"/>
                    <a:pt x="184" y="430"/>
                    <a:pt x="177" y="430"/>
                  </a:cubicBezTo>
                  <a:cubicBezTo>
                    <a:pt x="171" y="430"/>
                    <a:pt x="166" y="430"/>
                    <a:pt x="163" y="430"/>
                  </a:cubicBezTo>
                  <a:cubicBezTo>
                    <a:pt x="159" y="430"/>
                    <a:pt x="157" y="430"/>
                    <a:pt x="157" y="430"/>
                  </a:cubicBezTo>
                  <a:cubicBezTo>
                    <a:pt x="157" y="430"/>
                    <a:pt x="157" y="430"/>
                    <a:pt x="157" y="430"/>
                  </a:cubicBezTo>
                  <a:cubicBezTo>
                    <a:pt x="157" y="430"/>
                    <a:pt x="157" y="430"/>
                    <a:pt x="157" y="430"/>
                  </a:cubicBezTo>
                  <a:cubicBezTo>
                    <a:pt x="157" y="430"/>
                    <a:pt x="156" y="430"/>
                    <a:pt x="155" y="430"/>
                  </a:cubicBezTo>
                  <a:cubicBezTo>
                    <a:pt x="151" y="430"/>
                    <a:pt x="143" y="430"/>
                    <a:pt x="132" y="430"/>
                  </a:cubicBezTo>
                  <a:cubicBezTo>
                    <a:pt x="119" y="430"/>
                    <a:pt x="102" y="430"/>
                    <a:pt x="91" y="429"/>
                  </a:cubicBezTo>
                  <a:cubicBezTo>
                    <a:pt x="90" y="438"/>
                    <a:pt x="90" y="438"/>
                    <a:pt x="90" y="438"/>
                  </a:cubicBezTo>
                  <a:cubicBezTo>
                    <a:pt x="92" y="429"/>
                    <a:pt x="92" y="429"/>
                    <a:pt x="92" y="429"/>
                  </a:cubicBezTo>
                  <a:cubicBezTo>
                    <a:pt x="86" y="427"/>
                    <a:pt x="82" y="425"/>
                    <a:pt x="79" y="423"/>
                  </a:cubicBezTo>
                  <a:cubicBezTo>
                    <a:pt x="77" y="422"/>
                    <a:pt x="75" y="420"/>
                    <a:pt x="74" y="418"/>
                  </a:cubicBezTo>
                  <a:cubicBezTo>
                    <a:pt x="72" y="415"/>
                    <a:pt x="71" y="411"/>
                    <a:pt x="71" y="406"/>
                  </a:cubicBezTo>
                  <a:cubicBezTo>
                    <a:pt x="70" y="401"/>
                    <a:pt x="70" y="396"/>
                    <a:pt x="70" y="389"/>
                  </a:cubicBezTo>
                  <a:cubicBezTo>
                    <a:pt x="61" y="389"/>
                    <a:pt x="61" y="389"/>
                    <a:pt x="61" y="389"/>
                  </a:cubicBezTo>
                  <a:cubicBezTo>
                    <a:pt x="70" y="390"/>
                    <a:pt x="70" y="390"/>
                    <a:pt x="70" y="390"/>
                  </a:cubicBezTo>
                  <a:cubicBezTo>
                    <a:pt x="70" y="384"/>
                    <a:pt x="71" y="377"/>
                    <a:pt x="71" y="370"/>
                  </a:cubicBezTo>
                  <a:cubicBezTo>
                    <a:pt x="71" y="346"/>
                    <a:pt x="67" y="321"/>
                    <a:pt x="62" y="299"/>
                  </a:cubicBezTo>
                  <a:cubicBezTo>
                    <a:pt x="58" y="277"/>
                    <a:pt x="52" y="259"/>
                    <a:pt x="47" y="248"/>
                  </a:cubicBezTo>
                  <a:cubicBezTo>
                    <a:pt x="47" y="248"/>
                    <a:pt x="47" y="248"/>
                    <a:pt x="47" y="248"/>
                  </a:cubicBezTo>
                  <a:cubicBezTo>
                    <a:pt x="47" y="247"/>
                    <a:pt x="47" y="247"/>
                    <a:pt x="47" y="247"/>
                  </a:cubicBezTo>
                  <a:cubicBezTo>
                    <a:pt x="39" y="233"/>
                    <a:pt x="33" y="219"/>
                    <a:pt x="29" y="206"/>
                  </a:cubicBezTo>
                  <a:cubicBezTo>
                    <a:pt x="24" y="194"/>
                    <a:pt x="22" y="183"/>
                    <a:pt x="20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19" y="167"/>
                    <a:pt x="18" y="160"/>
                    <a:pt x="18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1"/>
                    <a:pt x="18" y="151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14"/>
                    <a:pt x="33" y="81"/>
                    <a:pt x="58" y="57"/>
                  </a:cubicBezTo>
                  <a:cubicBezTo>
                    <a:pt x="83" y="33"/>
                    <a:pt x="117" y="18"/>
                    <a:pt x="156" y="18"/>
                  </a:cubicBezTo>
                  <a:lnTo>
                    <a:pt x="156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6" name="Freeform 74"/>
            <p:cNvSpPr/>
            <p:nvPr/>
          </p:nvSpPr>
          <p:spPr bwMode="auto">
            <a:xfrm>
              <a:off x="-1791103" y="133654"/>
              <a:ext cx="250825" cy="41275"/>
            </a:xfrm>
            <a:custGeom>
              <a:avLst/>
              <a:gdLst>
                <a:gd name="T0" fmla="*/ 134 w 150"/>
                <a:gd name="T1" fmla="*/ 0 h 25"/>
                <a:gd name="T2" fmla="*/ 16 w 150"/>
                <a:gd name="T3" fmla="*/ 0 h 25"/>
                <a:gd name="T4" fmla="*/ 0 w 150"/>
                <a:gd name="T5" fmla="*/ 6 h 25"/>
                <a:gd name="T6" fmla="*/ 0 w 150"/>
                <a:gd name="T7" fmla="*/ 11 h 25"/>
                <a:gd name="T8" fmla="*/ 16 w 150"/>
                <a:gd name="T9" fmla="*/ 18 h 25"/>
                <a:gd name="T10" fmla="*/ 27 w 150"/>
                <a:gd name="T11" fmla="*/ 18 h 25"/>
                <a:gd name="T12" fmla="*/ 27 w 150"/>
                <a:gd name="T13" fmla="*/ 21 h 25"/>
                <a:gd name="T14" fmla="*/ 38 w 150"/>
                <a:gd name="T15" fmla="*/ 25 h 25"/>
                <a:gd name="T16" fmla="*/ 112 w 150"/>
                <a:gd name="T17" fmla="*/ 25 h 25"/>
                <a:gd name="T18" fmla="*/ 122 w 150"/>
                <a:gd name="T19" fmla="*/ 21 h 25"/>
                <a:gd name="T20" fmla="*/ 122 w 150"/>
                <a:gd name="T21" fmla="*/ 18 h 25"/>
                <a:gd name="T22" fmla="*/ 134 w 150"/>
                <a:gd name="T23" fmla="*/ 18 h 25"/>
                <a:gd name="T24" fmla="*/ 150 w 150"/>
                <a:gd name="T25" fmla="*/ 11 h 25"/>
                <a:gd name="T26" fmla="*/ 150 w 150"/>
                <a:gd name="T27" fmla="*/ 6 h 25"/>
                <a:gd name="T28" fmla="*/ 134 w 150"/>
                <a:gd name="T2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0" h="25">
                  <a:moveTo>
                    <a:pt x="13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3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5"/>
                    <a:pt x="7" y="18"/>
                    <a:pt x="16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3"/>
                    <a:pt x="32" y="25"/>
                    <a:pt x="38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8" y="25"/>
                    <a:pt x="122" y="23"/>
                    <a:pt x="122" y="21"/>
                  </a:cubicBezTo>
                  <a:cubicBezTo>
                    <a:pt x="122" y="18"/>
                    <a:pt x="122" y="18"/>
                    <a:pt x="122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43" y="18"/>
                    <a:pt x="150" y="15"/>
                    <a:pt x="150" y="11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0" y="3"/>
                    <a:pt x="143" y="0"/>
                    <a:pt x="1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7" name="Freeform 75"/>
            <p:cNvSpPr/>
            <p:nvPr/>
          </p:nvSpPr>
          <p:spPr bwMode="auto">
            <a:xfrm>
              <a:off x="-1708553" y="-521983"/>
              <a:ext cx="82550" cy="327025"/>
            </a:xfrm>
            <a:custGeom>
              <a:avLst/>
              <a:gdLst>
                <a:gd name="T0" fmla="*/ 32 w 49"/>
                <a:gd name="T1" fmla="*/ 195 h 196"/>
                <a:gd name="T2" fmla="*/ 49 w 49"/>
                <a:gd name="T3" fmla="*/ 4 h 196"/>
                <a:gd name="T4" fmla="*/ 40 w 49"/>
                <a:gd name="T5" fmla="*/ 0 h 196"/>
                <a:gd name="T6" fmla="*/ 6 w 49"/>
                <a:gd name="T7" fmla="*/ 6 h 196"/>
                <a:gd name="T8" fmla="*/ 0 w 49"/>
                <a:gd name="T9" fmla="*/ 18 h 196"/>
                <a:gd name="T10" fmla="*/ 18 w 49"/>
                <a:gd name="T11" fmla="*/ 192 h 196"/>
                <a:gd name="T12" fmla="*/ 32 w 49"/>
                <a:gd name="T13" fmla="*/ 195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196">
                  <a:moveTo>
                    <a:pt x="32" y="195"/>
                  </a:moveTo>
                  <a:cubicBezTo>
                    <a:pt x="38" y="127"/>
                    <a:pt x="49" y="15"/>
                    <a:pt x="49" y="4"/>
                  </a:cubicBezTo>
                  <a:cubicBezTo>
                    <a:pt x="48" y="2"/>
                    <a:pt x="43" y="0"/>
                    <a:pt x="40" y="0"/>
                  </a:cubicBezTo>
                  <a:cubicBezTo>
                    <a:pt x="34" y="0"/>
                    <a:pt x="13" y="4"/>
                    <a:pt x="6" y="6"/>
                  </a:cubicBezTo>
                  <a:cubicBezTo>
                    <a:pt x="3" y="8"/>
                    <a:pt x="0" y="14"/>
                    <a:pt x="0" y="18"/>
                  </a:cubicBezTo>
                  <a:cubicBezTo>
                    <a:pt x="2" y="37"/>
                    <a:pt x="12" y="130"/>
                    <a:pt x="18" y="192"/>
                  </a:cubicBezTo>
                  <a:cubicBezTo>
                    <a:pt x="19" y="194"/>
                    <a:pt x="31" y="196"/>
                    <a:pt x="32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8" name="Freeform 76"/>
            <p:cNvSpPr/>
            <p:nvPr/>
          </p:nvSpPr>
          <p:spPr bwMode="auto">
            <a:xfrm>
              <a:off x="-1706965" y="-128283"/>
              <a:ext cx="84138" cy="84138"/>
            </a:xfrm>
            <a:custGeom>
              <a:avLst/>
              <a:gdLst>
                <a:gd name="T0" fmla="*/ 26 w 50"/>
                <a:gd name="T1" fmla="*/ 0 h 50"/>
                <a:gd name="T2" fmla="*/ 7 w 50"/>
                <a:gd name="T3" fmla="*/ 7 h 50"/>
                <a:gd name="T4" fmla="*/ 0 w 50"/>
                <a:gd name="T5" fmla="*/ 25 h 50"/>
                <a:gd name="T6" fmla="*/ 6 w 50"/>
                <a:gd name="T7" fmla="*/ 44 h 50"/>
                <a:gd name="T8" fmla="*/ 23 w 50"/>
                <a:gd name="T9" fmla="*/ 50 h 50"/>
                <a:gd name="T10" fmla="*/ 43 w 50"/>
                <a:gd name="T11" fmla="*/ 43 h 50"/>
                <a:gd name="T12" fmla="*/ 50 w 50"/>
                <a:gd name="T13" fmla="*/ 25 h 50"/>
                <a:gd name="T14" fmla="*/ 42 w 50"/>
                <a:gd name="T15" fmla="*/ 6 h 50"/>
                <a:gd name="T16" fmla="*/ 26 w 50"/>
                <a:gd name="T1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0">
                  <a:moveTo>
                    <a:pt x="26" y="0"/>
                  </a:moveTo>
                  <a:cubicBezTo>
                    <a:pt x="20" y="0"/>
                    <a:pt x="12" y="2"/>
                    <a:pt x="7" y="7"/>
                  </a:cubicBezTo>
                  <a:cubicBezTo>
                    <a:pt x="2" y="12"/>
                    <a:pt x="0" y="19"/>
                    <a:pt x="0" y="25"/>
                  </a:cubicBezTo>
                  <a:cubicBezTo>
                    <a:pt x="0" y="33"/>
                    <a:pt x="2" y="39"/>
                    <a:pt x="6" y="44"/>
                  </a:cubicBezTo>
                  <a:cubicBezTo>
                    <a:pt x="11" y="49"/>
                    <a:pt x="18" y="50"/>
                    <a:pt x="23" y="50"/>
                  </a:cubicBezTo>
                  <a:cubicBezTo>
                    <a:pt x="31" y="50"/>
                    <a:pt x="38" y="48"/>
                    <a:pt x="43" y="43"/>
                  </a:cubicBezTo>
                  <a:cubicBezTo>
                    <a:pt x="48" y="38"/>
                    <a:pt x="50" y="29"/>
                    <a:pt x="50" y="25"/>
                  </a:cubicBezTo>
                  <a:cubicBezTo>
                    <a:pt x="50" y="19"/>
                    <a:pt x="48" y="12"/>
                    <a:pt x="42" y="6"/>
                  </a:cubicBezTo>
                  <a:cubicBezTo>
                    <a:pt x="38" y="2"/>
                    <a:pt x="31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9" name="Freeform 77"/>
            <p:cNvSpPr/>
            <p:nvPr/>
          </p:nvSpPr>
          <p:spPr bwMode="auto">
            <a:xfrm>
              <a:off x="-1686328" y="-910921"/>
              <a:ext cx="42863" cy="160338"/>
            </a:xfrm>
            <a:custGeom>
              <a:avLst/>
              <a:gdLst>
                <a:gd name="T0" fmla="*/ 0 w 27"/>
                <a:gd name="T1" fmla="*/ 0 h 101"/>
                <a:gd name="T2" fmla="*/ 0 w 27"/>
                <a:gd name="T3" fmla="*/ 101 h 101"/>
                <a:gd name="T4" fmla="*/ 27 w 27"/>
                <a:gd name="T5" fmla="*/ 101 h 101"/>
                <a:gd name="T6" fmla="*/ 26 w 27"/>
                <a:gd name="T7" fmla="*/ 0 h 101"/>
                <a:gd name="T8" fmla="*/ 0 w 27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01">
                  <a:moveTo>
                    <a:pt x="0" y="0"/>
                  </a:moveTo>
                  <a:lnTo>
                    <a:pt x="0" y="101"/>
                  </a:lnTo>
                  <a:lnTo>
                    <a:pt x="27" y="101"/>
                  </a:lnTo>
                  <a:lnTo>
                    <a:pt x="2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00" name="Freeform 78"/>
            <p:cNvSpPr/>
            <p:nvPr/>
          </p:nvSpPr>
          <p:spPr bwMode="auto">
            <a:xfrm>
              <a:off x="-1499003" y="-839483"/>
              <a:ext cx="123825" cy="160338"/>
            </a:xfrm>
            <a:custGeom>
              <a:avLst/>
              <a:gdLst>
                <a:gd name="T0" fmla="*/ 0 w 78"/>
                <a:gd name="T1" fmla="*/ 85 h 101"/>
                <a:gd name="T2" fmla="*/ 22 w 78"/>
                <a:gd name="T3" fmla="*/ 101 h 101"/>
                <a:gd name="T4" fmla="*/ 78 w 78"/>
                <a:gd name="T5" fmla="*/ 15 h 101"/>
                <a:gd name="T6" fmla="*/ 56 w 78"/>
                <a:gd name="T7" fmla="*/ 0 h 101"/>
                <a:gd name="T8" fmla="*/ 0 w 78"/>
                <a:gd name="T9" fmla="*/ 8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01">
                  <a:moveTo>
                    <a:pt x="0" y="85"/>
                  </a:moveTo>
                  <a:lnTo>
                    <a:pt x="22" y="101"/>
                  </a:lnTo>
                  <a:lnTo>
                    <a:pt x="78" y="15"/>
                  </a:lnTo>
                  <a:lnTo>
                    <a:pt x="56" y="0"/>
                  </a:lnTo>
                  <a:lnTo>
                    <a:pt x="0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01" name="Freeform 79"/>
            <p:cNvSpPr/>
            <p:nvPr/>
          </p:nvSpPr>
          <p:spPr bwMode="auto">
            <a:xfrm>
              <a:off x="-1368828" y="-626758"/>
              <a:ext cx="163513" cy="103188"/>
            </a:xfrm>
            <a:custGeom>
              <a:avLst/>
              <a:gdLst>
                <a:gd name="T0" fmla="*/ 0 w 103"/>
                <a:gd name="T1" fmla="*/ 40 h 65"/>
                <a:gd name="T2" fmla="*/ 11 w 103"/>
                <a:gd name="T3" fmla="*/ 65 h 65"/>
                <a:gd name="T4" fmla="*/ 103 w 103"/>
                <a:gd name="T5" fmla="*/ 25 h 65"/>
                <a:gd name="T6" fmla="*/ 93 w 103"/>
                <a:gd name="T7" fmla="*/ 0 h 65"/>
                <a:gd name="T8" fmla="*/ 0 w 103"/>
                <a:gd name="T9" fmla="*/ 4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65">
                  <a:moveTo>
                    <a:pt x="0" y="40"/>
                  </a:moveTo>
                  <a:lnTo>
                    <a:pt x="11" y="65"/>
                  </a:lnTo>
                  <a:lnTo>
                    <a:pt x="103" y="25"/>
                  </a:lnTo>
                  <a:lnTo>
                    <a:pt x="93" y="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02" name="Freeform 80"/>
            <p:cNvSpPr/>
            <p:nvPr/>
          </p:nvSpPr>
          <p:spPr bwMode="auto">
            <a:xfrm>
              <a:off x="-1345015" y="-374346"/>
              <a:ext cx="165100" cy="71438"/>
            </a:xfrm>
            <a:custGeom>
              <a:avLst/>
              <a:gdLst>
                <a:gd name="T0" fmla="*/ 0 w 104"/>
                <a:gd name="T1" fmla="*/ 27 h 45"/>
                <a:gd name="T2" fmla="*/ 100 w 104"/>
                <a:gd name="T3" fmla="*/ 45 h 45"/>
                <a:gd name="T4" fmla="*/ 104 w 104"/>
                <a:gd name="T5" fmla="*/ 18 h 45"/>
                <a:gd name="T6" fmla="*/ 5 w 104"/>
                <a:gd name="T7" fmla="*/ 0 h 45"/>
                <a:gd name="T8" fmla="*/ 0 w 104"/>
                <a:gd name="T9" fmla="*/ 2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45">
                  <a:moveTo>
                    <a:pt x="0" y="27"/>
                  </a:moveTo>
                  <a:lnTo>
                    <a:pt x="100" y="45"/>
                  </a:lnTo>
                  <a:lnTo>
                    <a:pt x="104" y="18"/>
                  </a:lnTo>
                  <a:lnTo>
                    <a:pt x="5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03" name="Freeform 81"/>
            <p:cNvSpPr/>
            <p:nvPr/>
          </p:nvSpPr>
          <p:spPr bwMode="auto">
            <a:xfrm>
              <a:off x="-1960965" y="-839483"/>
              <a:ext cx="123825" cy="160338"/>
            </a:xfrm>
            <a:custGeom>
              <a:avLst/>
              <a:gdLst>
                <a:gd name="T0" fmla="*/ 0 w 78"/>
                <a:gd name="T1" fmla="*/ 15 h 101"/>
                <a:gd name="T2" fmla="*/ 56 w 78"/>
                <a:gd name="T3" fmla="*/ 101 h 101"/>
                <a:gd name="T4" fmla="*/ 78 w 78"/>
                <a:gd name="T5" fmla="*/ 85 h 101"/>
                <a:gd name="T6" fmla="*/ 22 w 78"/>
                <a:gd name="T7" fmla="*/ 0 h 101"/>
                <a:gd name="T8" fmla="*/ 0 w 78"/>
                <a:gd name="T9" fmla="*/ 1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01">
                  <a:moveTo>
                    <a:pt x="0" y="15"/>
                  </a:moveTo>
                  <a:lnTo>
                    <a:pt x="56" y="101"/>
                  </a:lnTo>
                  <a:lnTo>
                    <a:pt x="78" y="85"/>
                  </a:lnTo>
                  <a:lnTo>
                    <a:pt x="22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04" name="Freeform 82"/>
            <p:cNvSpPr/>
            <p:nvPr/>
          </p:nvSpPr>
          <p:spPr bwMode="auto">
            <a:xfrm>
              <a:off x="-2132415" y="-626758"/>
              <a:ext cx="163513" cy="103188"/>
            </a:xfrm>
            <a:custGeom>
              <a:avLst/>
              <a:gdLst>
                <a:gd name="T0" fmla="*/ 0 w 103"/>
                <a:gd name="T1" fmla="*/ 25 h 65"/>
                <a:gd name="T2" fmla="*/ 93 w 103"/>
                <a:gd name="T3" fmla="*/ 65 h 65"/>
                <a:gd name="T4" fmla="*/ 103 w 103"/>
                <a:gd name="T5" fmla="*/ 40 h 65"/>
                <a:gd name="T6" fmla="*/ 11 w 103"/>
                <a:gd name="T7" fmla="*/ 0 h 65"/>
                <a:gd name="T8" fmla="*/ 0 w 103"/>
                <a:gd name="T9" fmla="*/ 2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65">
                  <a:moveTo>
                    <a:pt x="0" y="25"/>
                  </a:moveTo>
                  <a:lnTo>
                    <a:pt x="93" y="65"/>
                  </a:lnTo>
                  <a:lnTo>
                    <a:pt x="103" y="40"/>
                  </a:lnTo>
                  <a:lnTo>
                    <a:pt x="11" y="0"/>
                  </a:lnTo>
                  <a:lnTo>
                    <a:pt x="0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05" name="Freeform 83"/>
            <p:cNvSpPr/>
            <p:nvPr/>
          </p:nvSpPr>
          <p:spPr bwMode="auto">
            <a:xfrm>
              <a:off x="-2157815" y="-374346"/>
              <a:ext cx="166688" cy="71438"/>
            </a:xfrm>
            <a:custGeom>
              <a:avLst/>
              <a:gdLst>
                <a:gd name="T0" fmla="*/ 0 w 105"/>
                <a:gd name="T1" fmla="*/ 18 h 45"/>
                <a:gd name="T2" fmla="*/ 4 w 105"/>
                <a:gd name="T3" fmla="*/ 45 h 45"/>
                <a:gd name="T4" fmla="*/ 105 w 105"/>
                <a:gd name="T5" fmla="*/ 27 h 45"/>
                <a:gd name="T6" fmla="*/ 99 w 105"/>
                <a:gd name="T7" fmla="*/ 0 h 45"/>
                <a:gd name="T8" fmla="*/ 0 w 105"/>
                <a:gd name="T9" fmla="*/ 1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5">
                  <a:moveTo>
                    <a:pt x="0" y="18"/>
                  </a:moveTo>
                  <a:lnTo>
                    <a:pt x="4" y="45"/>
                  </a:lnTo>
                  <a:lnTo>
                    <a:pt x="105" y="27"/>
                  </a:lnTo>
                  <a:lnTo>
                    <a:pt x="99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206" name="椭圆 205"/>
          <p:cNvSpPr/>
          <p:nvPr/>
        </p:nvSpPr>
        <p:spPr>
          <a:xfrm>
            <a:off x="6635149" y="1471546"/>
            <a:ext cx="832583" cy="832583"/>
          </a:xfrm>
          <a:prstGeom prst="ellipse">
            <a:avLst/>
          </a:pr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grpSp>
        <p:nvGrpSpPr>
          <p:cNvPr id="207" name="组合 206"/>
          <p:cNvGrpSpPr/>
          <p:nvPr/>
        </p:nvGrpSpPr>
        <p:grpSpPr>
          <a:xfrm>
            <a:off x="6826281" y="1657941"/>
            <a:ext cx="419571" cy="353131"/>
            <a:chOff x="6370638" y="-49213"/>
            <a:chExt cx="731837" cy="615951"/>
          </a:xfrm>
          <a:solidFill>
            <a:schemeClr val="bg1"/>
          </a:solidFill>
        </p:grpSpPr>
        <p:sp>
          <p:nvSpPr>
            <p:cNvPr id="208" name="Freeform 10"/>
            <p:cNvSpPr/>
            <p:nvPr/>
          </p:nvSpPr>
          <p:spPr bwMode="auto">
            <a:xfrm>
              <a:off x="6413500" y="-49213"/>
              <a:ext cx="644525" cy="401638"/>
            </a:xfrm>
            <a:custGeom>
              <a:avLst/>
              <a:gdLst>
                <a:gd name="T0" fmla="*/ 13 w 169"/>
                <a:gd name="T1" fmla="*/ 105 h 105"/>
                <a:gd name="T2" fmla="*/ 21 w 169"/>
                <a:gd name="T3" fmla="*/ 101 h 105"/>
                <a:gd name="T4" fmla="*/ 25 w 169"/>
                <a:gd name="T5" fmla="*/ 93 h 105"/>
                <a:gd name="T6" fmla="*/ 24 w 169"/>
                <a:gd name="T7" fmla="*/ 88 h 105"/>
                <a:gd name="T8" fmla="*/ 24 w 169"/>
                <a:gd name="T9" fmla="*/ 88 h 105"/>
                <a:gd name="T10" fmla="*/ 56 w 169"/>
                <a:gd name="T11" fmla="*/ 56 h 105"/>
                <a:gd name="T12" fmla="*/ 56 w 169"/>
                <a:gd name="T13" fmla="*/ 56 h 105"/>
                <a:gd name="T14" fmla="*/ 61 w 169"/>
                <a:gd name="T15" fmla="*/ 57 h 105"/>
                <a:gd name="T16" fmla="*/ 69 w 169"/>
                <a:gd name="T17" fmla="*/ 54 h 105"/>
                <a:gd name="T18" fmla="*/ 97 w 169"/>
                <a:gd name="T19" fmla="*/ 67 h 105"/>
                <a:gd name="T20" fmla="*/ 97 w 169"/>
                <a:gd name="T21" fmla="*/ 69 h 105"/>
                <a:gd name="T22" fmla="*/ 101 w 169"/>
                <a:gd name="T23" fmla="*/ 77 h 105"/>
                <a:gd name="T24" fmla="*/ 109 w 169"/>
                <a:gd name="T25" fmla="*/ 81 h 105"/>
                <a:gd name="T26" fmla="*/ 117 w 169"/>
                <a:gd name="T27" fmla="*/ 77 h 105"/>
                <a:gd name="T28" fmla="*/ 121 w 169"/>
                <a:gd name="T29" fmla="*/ 69 h 105"/>
                <a:gd name="T30" fmla="*/ 120 w 169"/>
                <a:gd name="T31" fmla="*/ 64 h 105"/>
                <a:gd name="T32" fmla="*/ 120 w 169"/>
                <a:gd name="T33" fmla="*/ 63 h 105"/>
                <a:gd name="T34" fmla="*/ 152 w 169"/>
                <a:gd name="T35" fmla="*/ 24 h 105"/>
                <a:gd name="T36" fmla="*/ 157 w 169"/>
                <a:gd name="T37" fmla="*/ 25 h 105"/>
                <a:gd name="T38" fmla="*/ 165 w 169"/>
                <a:gd name="T39" fmla="*/ 21 h 105"/>
                <a:gd name="T40" fmla="*/ 169 w 169"/>
                <a:gd name="T41" fmla="*/ 13 h 105"/>
                <a:gd name="T42" fmla="*/ 165 w 169"/>
                <a:gd name="T43" fmla="*/ 4 h 105"/>
                <a:gd name="T44" fmla="*/ 149 w 169"/>
                <a:gd name="T45" fmla="*/ 4 h 105"/>
                <a:gd name="T46" fmla="*/ 145 w 169"/>
                <a:gd name="T47" fmla="*/ 13 h 105"/>
                <a:gd name="T48" fmla="*/ 146 w 169"/>
                <a:gd name="T49" fmla="*/ 18 h 105"/>
                <a:gd name="T50" fmla="*/ 146 w 169"/>
                <a:gd name="T51" fmla="*/ 18 h 105"/>
                <a:gd name="T52" fmla="*/ 114 w 169"/>
                <a:gd name="T53" fmla="*/ 58 h 105"/>
                <a:gd name="T54" fmla="*/ 101 w 169"/>
                <a:gd name="T55" fmla="*/ 60 h 105"/>
                <a:gd name="T56" fmla="*/ 73 w 169"/>
                <a:gd name="T57" fmla="*/ 46 h 105"/>
                <a:gd name="T58" fmla="*/ 73 w 169"/>
                <a:gd name="T59" fmla="*/ 45 h 105"/>
                <a:gd name="T60" fmla="*/ 69 w 169"/>
                <a:gd name="T61" fmla="*/ 36 h 105"/>
                <a:gd name="T62" fmla="*/ 53 w 169"/>
                <a:gd name="T63" fmla="*/ 36 h 105"/>
                <a:gd name="T64" fmla="*/ 49 w 169"/>
                <a:gd name="T65" fmla="*/ 45 h 105"/>
                <a:gd name="T66" fmla="*/ 50 w 169"/>
                <a:gd name="T67" fmla="*/ 50 h 105"/>
                <a:gd name="T68" fmla="*/ 50 w 169"/>
                <a:gd name="T69" fmla="*/ 50 h 105"/>
                <a:gd name="T70" fmla="*/ 18 w 169"/>
                <a:gd name="T71" fmla="*/ 82 h 105"/>
                <a:gd name="T72" fmla="*/ 18 w 169"/>
                <a:gd name="T73" fmla="*/ 82 h 105"/>
                <a:gd name="T74" fmla="*/ 5 w 169"/>
                <a:gd name="T75" fmla="*/ 84 h 105"/>
                <a:gd name="T76" fmla="*/ 5 w 169"/>
                <a:gd name="T77" fmla="*/ 101 h 105"/>
                <a:gd name="T78" fmla="*/ 13 w 169"/>
                <a:gd name="T79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9" h="105">
                  <a:moveTo>
                    <a:pt x="13" y="105"/>
                  </a:moveTo>
                  <a:cubicBezTo>
                    <a:pt x="16" y="105"/>
                    <a:pt x="19" y="104"/>
                    <a:pt x="21" y="101"/>
                  </a:cubicBezTo>
                  <a:cubicBezTo>
                    <a:pt x="24" y="99"/>
                    <a:pt x="25" y="96"/>
                    <a:pt x="25" y="93"/>
                  </a:cubicBezTo>
                  <a:cubicBezTo>
                    <a:pt x="25" y="91"/>
                    <a:pt x="25" y="89"/>
                    <a:pt x="24" y="88"/>
                  </a:cubicBezTo>
                  <a:cubicBezTo>
                    <a:pt x="24" y="88"/>
                    <a:pt x="24" y="88"/>
                    <a:pt x="24" y="88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7" y="57"/>
                    <a:pt x="59" y="57"/>
                    <a:pt x="61" y="57"/>
                  </a:cubicBezTo>
                  <a:cubicBezTo>
                    <a:pt x="64" y="57"/>
                    <a:pt x="67" y="56"/>
                    <a:pt x="69" y="54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7" y="68"/>
                    <a:pt x="97" y="68"/>
                    <a:pt x="97" y="69"/>
                  </a:cubicBezTo>
                  <a:cubicBezTo>
                    <a:pt x="97" y="72"/>
                    <a:pt x="98" y="75"/>
                    <a:pt x="101" y="77"/>
                  </a:cubicBezTo>
                  <a:cubicBezTo>
                    <a:pt x="103" y="80"/>
                    <a:pt x="106" y="81"/>
                    <a:pt x="109" y="81"/>
                  </a:cubicBezTo>
                  <a:cubicBezTo>
                    <a:pt x="112" y="81"/>
                    <a:pt x="115" y="80"/>
                    <a:pt x="117" y="77"/>
                  </a:cubicBezTo>
                  <a:cubicBezTo>
                    <a:pt x="120" y="75"/>
                    <a:pt x="121" y="72"/>
                    <a:pt x="121" y="69"/>
                  </a:cubicBezTo>
                  <a:cubicBezTo>
                    <a:pt x="121" y="67"/>
                    <a:pt x="121" y="65"/>
                    <a:pt x="120" y="64"/>
                  </a:cubicBezTo>
                  <a:cubicBezTo>
                    <a:pt x="120" y="64"/>
                    <a:pt x="120" y="64"/>
                    <a:pt x="120" y="63"/>
                  </a:cubicBezTo>
                  <a:cubicBezTo>
                    <a:pt x="152" y="24"/>
                    <a:pt x="152" y="24"/>
                    <a:pt x="152" y="24"/>
                  </a:cubicBezTo>
                  <a:cubicBezTo>
                    <a:pt x="153" y="25"/>
                    <a:pt x="155" y="25"/>
                    <a:pt x="157" y="25"/>
                  </a:cubicBezTo>
                  <a:cubicBezTo>
                    <a:pt x="160" y="25"/>
                    <a:pt x="163" y="24"/>
                    <a:pt x="165" y="21"/>
                  </a:cubicBezTo>
                  <a:cubicBezTo>
                    <a:pt x="168" y="19"/>
                    <a:pt x="169" y="16"/>
                    <a:pt x="169" y="13"/>
                  </a:cubicBezTo>
                  <a:cubicBezTo>
                    <a:pt x="169" y="10"/>
                    <a:pt x="168" y="7"/>
                    <a:pt x="165" y="4"/>
                  </a:cubicBezTo>
                  <a:cubicBezTo>
                    <a:pt x="161" y="0"/>
                    <a:pt x="153" y="0"/>
                    <a:pt x="149" y="4"/>
                  </a:cubicBezTo>
                  <a:cubicBezTo>
                    <a:pt x="146" y="7"/>
                    <a:pt x="145" y="10"/>
                    <a:pt x="145" y="13"/>
                  </a:cubicBezTo>
                  <a:cubicBezTo>
                    <a:pt x="145" y="15"/>
                    <a:pt x="145" y="17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14" y="58"/>
                    <a:pt x="114" y="58"/>
                    <a:pt x="114" y="58"/>
                  </a:cubicBezTo>
                  <a:cubicBezTo>
                    <a:pt x="110" y="56"/>
                    <a:pt x="104" y="57"/>
                    <a:pt x="101" y="60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3" y="46"/>
                    <a:pt x="73" y="45"/>
                    <a:pt x="73" y="45"/>
                  </a:cubicBezTo>
                  <a:cubicBezTo>
                    <a:pt x="73" y="42"/>
                    <a:pt x="72" y="39"/>
                    <a:pt x="69" y="36"/>
                  </a:cubicBezTo>
                  <a:cubicBezTo>
                    <a:pt x="65" y="32"/>
                    <a:pt x="57" y="32"/>
                    <a:pt x="53" y="36"/>
                  </a:cubicBezTo>
                  <a:cubicBezTo>
                    <a:pt x="50" y="39"/>
                    <a:pt x="49" y="42"/>
                    <a:pt x="49" y="45"/>
                  </a:cubicBezTo>
                  <a:cubicBezTo>
                    <a:pt x="49" y="47"/>
                    <a:pt x="49" y="49"/>
                    <a:pt x="50" y="50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18" y="82"/>
                    <a:pt x="18" y="82"/>
                    <a:pt x="18" y="82"/>
                  </a:cubicBezTo>
                  <a:cubicBezTo>
                    <a:pt x="18" y="82"/>
                    <a:pt x="18" y="82"/>
                    <a:pt x="18" y="82"/>
                  </a:cubicBezTo>
                  <a:cubicBezTo>
                    <a:pt x="14" y="80"/>
                    <a:pt x="8" y="81"/>
                    <a:pt x="5" y="84"/>
                  </a:cubicBezTo>
                  <a:cubicBezTo>
                    <a:pt x="0" y="89"/>
                    <a:pt x="0" y="97"/>
                    <a:pt x="5" y="101"/>
                  </a:cubicBezTo>
                  <a:cubicBezTo>
                    <a:pt x="7" y="104"/>
                    <a:pt x="10" y="105"/>
                    <a:pt x="13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09" name="Freeform 11"/>
            <p:cNvSpPr/>
            <p:nvPr/>
          </p:nvSpPr>
          <p:spPr bwMode="auto">
            <a:xfrm>
              <a:off x="6370638" y="107950"/>
              <a:ext cx="731837" cy="458788"/>
            </a:xfrm>
            <a:custGeom>
              <a:avLst/>
              <a:gdLst>
                <a:gd name="T0" fmla="*/ 188 w 192"/>
                <a:gd name="T1" fmla="*/ 112 h 120"/>
                <a:gd name="T2" fmla="*/ 184 w 192"/>
                <a:gd name="T3" fmla="*/ 112 h 120"/>
                <a:gd name="T4" fmla="*/ 184 w 192"/>
                <a:gd name="T5" fmla="*/ 4 h 120"/>
                <a:gd name="T6" fmla="*/ 180 w 192"/>
                <a:gd name="T7" fmla="*/ 0 h 120"/>
                <a:gd name="T8" fmla="*/ 156 w 192"/>
                <a:gd name="T9" fmla="*/ 0 h 120"/>
                <a:gd name="T10" fmla="*/ 152 w 192"/>
                <a:gd name="T11" fmla="*/ 4 h 120"/>
                <a:gd name="T12" fmla="*/ 152 w 192"/>
                <a:gd name="T13" fmla="*/ 112 h 120"/>
                <a:gd name="T14" fmla="*/ 136 w 192"/>
                <a:gd name="T15" fmla="*/ 112 h 120"/>
                <a:gd name="T16" fmla="*/ 136 w 192"/>
                <a:gd name="T17" fmla="*/ 60 h 120"/>
                <a:gd name="T18" fmla="*/ 132 w 192"/>
                <a:gd name="T19" fmla="*/ 56 h 120"/>
                <a:gd name="T20" fmla="*/ 108 w 192"/>
                <a:gd name="T21" fmla="*/ 56 h 120"/>
                <a:gd name="T22" fmla="*/ 104 w 192"/>
                <a:gd name="T23" fmla="*/ 60 h 120"/>
                <a:gd name="T24" fmla="*/ 104 w 192"/>
                <a:gd name="T25" fmla="*/ 112 h 120"/>
                <a:gd name="T26" fmla="*/ 88 w 192"/>
                <a:gd name="T27" fmla="*/ 112 h 120"/>
                <a:gd name="T28" fmla="*/ 88 w 192"/>
                <a:gd name="T29" fmla="*/ 36 h 120"/>
                <a:gd name="T30" fmla="*/ 84 w 192"/>
                <a:gd name="T31" fmla="*/ 32 h 120"/>
                <a:gd name="T32" fmla="*/ 60 w 192"/>
                <a:gd name="T33" fmla="*/ 32 h 120"/>
                <a:gd name="T34" fmla="*/ 56 w 192"/>
                <a:gd name="T35" fmla="*/ 36 h 120"/>
                <a:gd name="T36" fmla="*/ 56 w 192"/>
                <a:gd name="T37" fmla="*/ 112 h 120"/>
                <a:gd name="T38" fmla="*/ 40 w 192"/>
                <a:gd name="T39" fmla="*/ 112 h 120"/>
                <a:gd name="T40" fmla="*/ 40 w 192"/>
                <a:gd name="T41" fmla="*/ 84 h 120"/>
                <a:gd name="T42" fmla="*/ 36 w 192"/>
                <a:gd name="T43" fmla="*/ 80 h 120"/>
                <a:gd name="T44" fmla="*/ 12 w 192"/>
                <a:gd name="T45" fmla="*/ 80 h 120"/>
                <a:gd name="T46" fmla="*/ 8 w 192"/>
                <a:gd name="T47" fmla="*/ 84 h 120"/>
                <a:gd name="T48" fmla="*/ 8 w 192"/>
                <a:gd name="T49" fmla="*/ 112 h 120"/>
                <a:gd name="T50" fmla="*/ 4 w 192"/>
                <a:gd name="T51" fmla="*/ 112 h 120"/>
                <a:gd name="T52" fmla="*/ 0 w 192"/>
                <a:gd name="T53" fmla="*/ 116 h 120"/>
                <a:gd name="T54" fmla="*/ 4 w 192"/>
                <a:gd name="T55" fmla="*/ 120 h 120"/>
                <a:gd name="T56" fmla="*/ 12 w 192"/>
                <a:gd name="T57" fmla="*/ 120 h 120"/>
                <a:gd name="T58" fmla="*/ 36 w 192"/>
                <a:gd name="T59" fmla="*/ 120 h 120"/>
                <a:gd name="T60" fmla="*/ 60 w 192"/>
                <a:gd name="T61" fmla="*/ 120 h 120"/>
                <a:gd name="T62" fmla="*/ 84 w 192"/>
                <a:gd name="T63" fmla="*/ 120 h 120"/>
                <a:gd name="T64" fmla="*/ 108 w 192"/>
                <a:gd name="T65" fmla="*/ 120 h 120"/>
                <a:gd name="T66" fmla="*/ 132 w 192"/>
                <a:gd name="T67" fmla="*/ 120 h 120"/>
                <a:gd name="T68" fmla="*/ 156 w 192"/>
                <a:gd name="T69" fmla="*/ 120 h 120"/>
                <a:gd name="T70" fmla="*/ 180 w 192"/>
                <a:gd name="T71" fmla="*/ 120 h 120"/>
                <a:gd name="T72" fmla="*/ 188 w 192"/>
                <a:gd name="T73" fmla="*/ 120 h 120"/>
                <a:gd name="T74" fmla="*/ 192 w 192"/>
                <a:gd name="T75" fmla="*/ 116 h 120"/>
                <a:gd name="T76" fmla="*/ 188 w 192"/>
                <a:gd name="T7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2" h="120">
                  <a:moveTo>
                    <a:pt x="188" y="112"/>
                  </a:moveTo>
                  <a:cubicBezTo>
                    <a:pt x="184" y="112"/>
                    <a:pt x="184" y="112"/>
                    <a:pt x="184" y="112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4" y="2"/>
                    <a:pt x="182" y="0"/>
                    <a:pt x="18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4" y="0"/>
                    <a:pt x="152" y="2"/>
                    <a:pt x="152" y="4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58"/>
                    <a:pt x="134" y="56"/>
                    <a:pt x="132" y="56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06" y="56"/>
                    <a:pt x="104" y="58"/>
                    <a:pt x="104" y="60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4"/>
                    <a:pt x="86" y="32"/>
                    <a:pt x="8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58" y="32"/>
                    <a:pt x="56" y="34"/>
                    <a:pt x="56" y="36"/>
                  </a:cubicBezTo>
                  <a:cubicBezTo>
                    <a:pt x="56" y="112"/>
                    <a:pt x="56" y="112"/>
                    <a:pt x="56" y="112"/>
                  </a:cubicBezTo>
                  <a:cubicBezTo>
                    <a:pt x="40" y="112"/>
                    <a:pt x="40" y="112"/>
                    <a:pt x="40" y="112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2"/>
                    <a:pt x="38" y="80"/>
                    <a:pt x="36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0" y="80"/>
                    <a:pt x="8" y="82"/>
                    <a:pt x="8" y="84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2" y="112"/>
                    <a:pt x="0" y="114"/>
                    <a:pt x="0" y="116"/>
                  </a:cubicBezTo>
                  <a:cubicBezTo>
                    <a:pt x="0" y="118"/>
                    <a:pt x="2" y="120"/>
                    <a:pt x="4" y="120"/>
                  </a:cubicBezTo>
                  <a:cubicBezTo>
                    <a:pt x="12" y="120"/>
                    <a:pt x="12" y="120"/>
                    <a:pt x="12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80" y="120"/>
                    <a:pt x="180" y="120"/>
                    <a:pt x="180" y="120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90" y="120"/>
                    <a:pt x="192" y="118"/>
                    <a:pt x="192" y="116"/>
                  </a:cubicBezTo>
                  <a:cubicBezTo>
                    <a:pt x="192" y="114"/>
                    <a:pt x="190" y="112"/>
                    <a:pt x="188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210" name="L 形 209"/>
          <p:cNvSpPr>
            <a:spLocks noChangeAspect="1"/>
          </p:cNvSpPr>
          <p:nvPr/>
        </p:nvSpPr>
        <p:spPr>
          <a:xfrm rot="13500000">
            <a:off x="3211705" y="5563437"/>
            <a:ext cx="108000" cy="108000"/>
          </a:xfrm>
          <a:prstGeom prst="corner">
            <a:avLst>
              <a:gd name="adj1" fmla="val 24351"/>
              <a:gd name="adj2" fmla="val 25109"/>
            </a:avLst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grpSp>
        <p:nvGrpSpPr>
          <p:cNvPr id="211" name="组合 210"/>
          <p:cNvGrpSpPr/>
          <p:nvPr/>
        </p:nvGrpSpPr>
        <p:grpSpPr>
          <a:xfrm>
            <a:off x="2084450" y="2635811"/>
            <a:ext cx="547188" cy="523068"/>
            <a:chOff x="6016625" y="1054100"/>
            <a:chExt cx="444500" cy="446621"/>
          </a:xfrm>
          <a:solidFill>
            <a:schemeClr val="bg1"/>
          </a:solidFill>
        </p:grpSpPr>
        <p:sp>
          <p:nvSpPr>
            <p:cNvPr id="212" name="Freeform 30"/>
            <p:cNvSpPr>
              <a:spLocks noEditPoints="1"/>
            </p:cNvSpPr>
            <p:nvPr/>
          </p:nvSpPr>
          <p:spPr bwMode="auto">
            <a:xfrm>
              <a:off x="6016625" y="1054100"/>
              <a:ext cx="296862" cy="296863"/>
            </a:xfrm>
            <a:custGeom>
              <a:avLst/>
              <a:gdLst>
                <a:gd name="T0" fmla="*/ 99 w 128"/>
                <a:gd name="T1" fmla="*/ 117 h 128"/>
                <a:gd name="T2" fmla="*/ 95 w 128"/>
                <a:gd name="T3" fmla="*/ 101 h 128"/>
                <a:gd name="T4" fmla="*/ 101 w 128"/>
                <a:gd name="T5" fmla="*/ 95 h 128"/>
                <a:gd name="T6" fmla="*/ 117 w 128"/>
                <a:gd name="T7" fmla="*/ 99 h 128"/>
                <a:gd name="T8" fmla="*/ 121 w 128"/>
                <a:gd name="T9" fmla="*/ 97 h 128"/>
                <a:gd name="T10" fmla="*/ 128 w 128"/>
                <a:gd name="T11" fmla="*/ 82 h 128"/>
                <a:gd name="T12" fmla="*/ 126 w 128"/>
                <a:gd name="T13" fmla="*/ 77 h 128"/>
                <a:gd name="T14" fmla="*/ 112 w 128"/>
                <a:gd name="T15" fmla="*/ 69 h 128"/>
                <a:gd name="T16" fmla="*/ 112 w 128"/>
                <a:gd name="T17" fmla="*/ 64 h 128"/>
                <a:gd name="T18" fmla="*/ 112 w 128"/>
                <a:gd name="T19" fmla="*/ 60 h 128"/>
                <a:gd name="T20" fmla="*/ 126 w 128"/>
                <a:gd name="T21" fmla="*/ 52 h 128"/>
                <a:gd name="T22" fmla="*/ 128 w 128"/>
                <a:gd name="T23" fmla="*/ 47 h 128"/>
                <a:gd name="T24" fmla="*/ 122 w 128"/>
                <a:gd name="T25" fmla="*/ 32 h 128"/>
                <a:gd name="T26" fmla="*/ 117 w 128"/>
                <a:gd name="T27" fmla="*/ 29 h 128"/>
                <a:gd name="T28" fmla="*/ 101 w 128"/>
                <a:gd name="T29" fmla="*/ 33 h 128"/>
                <a:gd name="T30" fmla="*/ 95 w 128"/>
                <a:gd name="T31" fmla="*/ 27 h 128"/>
                <a:gd name="T32" fmla="*/ 99 w 128"/>
                <a:gd name="T33" fmla="*/ 11 h 128"/>
                <a:gd name="T34" fmla="*/ 97 w 128"/>
                <a:gd name="T35" fmla="*/ 7 h 128"/>
                <a:gd name="T36" fmla="*/ 82 w 128"/>
                <a:gd name="T37" fmla="*/ 0 h 128"/>
                <a:gd name="T38" fmla="*/ 77 w 128"/>
                <a:gd name="T39" fmla="*/ 2 h 128"/>
                <a:gd name="T40" fmla="*/ 69 w 128"/>
                <a:gd name="T41" fmla="*/ 16 h 128"/>
                <a:gd name="T42" fmla="*/ 60 w 128"/>
                <a:gd name="T43" fmla="*/ 16 h 128"/>
                <a:gd name="T44" fmla="*/ 52 w 128"/>
                <a:gd name="T45" fmla="*/ 2 h 128"/>
                <a:gd name="T46" fmla="*/ 47 w 128"/>
                <a:gd name="T47" fmla="*/ 0 h 128"/>
                <a:gd name="T48" fmla="*/ 32 w 128"/>
                <a:gd name="T49" fmla="*/ 6 h 128"/>
                <a:gd name="T50" fmla="*/ 29 w 128"/>
                <a:gd name="T51" fmla="*/ 11 h 128"/>
                <a:gd name="T52" fmla="*/ 33 w 128"/>
                <a:gd name="T53" fmla="*/ 27 h 128"/>
                <a:gd name="T54" fmla="*/ 27 w 128"/>
                <a:gd name="T55" fmla="*/ 33 h 128"/>
                <a:gd name="T56" fmla="*/ 11 w 128"/>
                <a:gd name="T57" fmla="*/ 29 h 128"/>
                <a:gd name="T58" fmla="*/ 7 w 128"/>
                <a:gd name="T59" fmla="*/ 31 h 128"/>
                <a:gd name="T60" fmla="*/ 0 w 128"/>
                <a:gd name="T61" fmla="*/ 46 h 128"/>
                <a:gd name="T62" fmla="*/ 2 w 128"/>
                <a:gd name="T63" fmla="*/ 51 h 128"/>
                <a:gd name="T64" fmla="*/ 16 w 128"/>
                <a:gd name="T65" fmla="*/ 59 h 128"/>
                <a:gd name="T66" fmla="*/ 16 w 128"/>
                <a:gd name="T67" fmla="*/ 64 h 128"/>
                <a:gd name="T68" fmla="*/ 16 w 128"/>
                <a:gd name="T69" fmla="*/ 68 h 128"/>
                <a:gd name="T70" fmla="*/ 2 w 128"/>
                <a:gd name="T71" fmla="*/ 76 h 128"/>
                <a:gd name="T72" fmla="*/ 0 w 128"/>
                <a:gd name="T73" fmla="*/ 81 h 128"/>
                <a:gd name="T74" fmla="*/ 6 w 128"/>
                <a:gd name="T75" fmla="*/ 96 h 128"/>
                <a:gd name="T76" fmla="*/ 11 w 128"/>
                <a:gd name="T77" fmla="*/ 99 h 128"/>
                <a:gd name="T78" fmla="*/ 26 w 128"/>
                <a:gd name="T79" fmla="*/ 94 h 128"/>
                <a:gd name="T80" fmla="*/ 33 w 128"/>
                <a:gd name="T81" fmla="*/ 101 h 128"/>
                <a:gd name="T82" fmla="*/ 29 w 128"/>
                <a:gd name="T83" fmla="*/ 117 h 128"/>
                <a:gd name="T84" fmla="*/ 31 w 128"/>
                <a:gd name="T85" fmla="*/ 121 h 128"/>
                <a:gd name="T86" fmla="*/ 46 w 128"/>
                <a:gd name="T87" fmla="*/ 128 h 128"/>
                <a:gd name="T88" fmla="*/ 51 w 128"/>
                <a:gd name="T89" fmla="*/ 126 h 128"/>
                <a:gd name="T90" fmla="*/ 59 w 128"/>
                <a:gd name="T91" fmla="*/ 112 h 128"/>
                <a:gd name="T92" fmla="*/ 68 w 128"/>
                <a:gd name="T93" fmla="*/ 112 h 128"/>
                <a:gd name="T94" fmla="*/ 76 w 128"/>
                <a:gd name="T95" fmla="*/ 126 h 128"/>
                <a:gd name="T96" fmla="*/ 80 w 128"/>
                <a:gd name="T97" fmla="*/ 128 h 128"/>
                <a:gd name="T98" fmla="*/ 81 w 128"/>
                <a:gd name="T99" fmla="*/ 128 h 128"/>
                <a:gd name="T100" fmla="*/ 96 w 128"/>
                <a:gd name="T101" fmla="*/ 122 h 128"/>
                <a:gd name="T102" fmla="*/ 99 w 128"/>
                <a:gd name="T103" fmla="*/ 117 h 128"/>
                <a:gd name="T104" fmla="*/ 75 w 128"/>
                <a:gd name="T105" fmla="*/ 75 h 128"/>
                <a:gd name="T106" fmla="*/ 53 w 128"/>
                <a:gd name="T107" fmla="*/ 75 h 128"/>
                <a:gd name="T108" fmla="*/ 48 w 128"/>
                <a:gd name="T109" fmla="*/ 64 h 128"/>
                <a:gd name="T110" fmla="*/ 53 w 128"/>
                <a:gd name="T111" fmla="*/ 53 h 128"/>
                <a:gd name="T112" fmla="*/ 64 w 128"/>
                <a:gd name="T113" fmla="*/ 48 h 128"/>
                <a:gd name="T114" fmla="*/ 75 w 128"/>
                <a:gd name="T115" fmla="*/ 53 h 128"/>
                <a:gd name="T116" fmla="*/ 80 w 128"/>
                <a:gd name="T117" fmla="*/ 64 h 128"/>
                <a:gd name="T118" fmla="*/ 75 w 128"/>
                <a:gd name="T119" fmla="*/ 7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" h="128">
                  <a:moveTo>
                    <a:pt x="99" y="117"/>
                  </a:moveTo>
                  <a:cubicBezTo>
                    <a:pt x="95" y="101"/>
                    <a:pt x="95" y="101"/>
                    <a:pt x="95" y="101"/>
                  </a:cubicBezTo>
                  <a:cubicBezTo>
                    <a:pt x="97" y="100"/>
                    <a:pt x="99" y="97"/>
                    <a:pt x="101" y="95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9" y="100"/>
                    <a:pt x="121" y="99"/>
                    <a:pt x="121" y="97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0"/>
                    <a:pt x="128" y="78"/>
                    <a:pt x="126" y="77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67"/>
                    <a:pt x="112" y="66"/>
                    <a:pt x="112" y="64"/>
                  </a:cubicBezTo>
                  <a:cubicBezTo>
                    <a:pt x="112" y="63"/>
                    <a:pt x="112" y="61"/>
                    <a:pt x="112" y="60"/>
                  </a:cubicBezTo>
                  <a:cubicBezTo>
                    <a:pt x="126" y="52"/>
                    <a:pt x="126" y="52"/>
                    <a:pt x="126" y="52"/>
                  </a:cubicBezTo>
                  <a:cubicBezTo>
                    <a:pt x="128" y="51"/>
                    <a:pt x="128" y="48"/>
                    <a:pt x="128" y="47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0"/>
                    <a:pt x="119" y="29"/>
                    <a:pt x="117" y="29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0" y="31"/>
                    <a:pt x="97" y="29"/>
                    <a:pt x="95" y="27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9"/>
                    <a:pt x="99" y="7"/>
                    <a:pt x="97" y="7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0" y="0"/>
                    <a:pt x="78" y="0"/>
                    <a:pt x="77" y="2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6" y="16"/>
                    <a:pt x="63" y="16"/>
                    <a:pt x="60" y="16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1" y="0"/>
                    <a:pt x="48" y="0"/>
                    <a:pt x="47" y="0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0" y="7"/>
                    <a:pt x="29" y="9"/>
                    <a:pt x="29" y="11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1" y="29"/>
                    <a:pt x="29" y="31"/>
                    <a:pt x="27" y="33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9" y="28"/>
                    <a:pt x="7" y="29"/>
                    <a:pt x="7" y="3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8"/>
                    <a:pt x="0" y="50"/>
                    <a:pt x="2" y="51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61"/>
                    <a:pt x="16" y="62"/>
                    <a:pt x="16" y="64"/>
                  </a:cubicBezTo>
                  <a:cubicBezTo>
                    <a:pt x="16" y="65"/>
                    <a:pt x="16" y="67"/>
                    <a:pt x="16" y="68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0" y="77"/>
                    <a:pt x="0" y="80"/>
                    <a:pt x="0" y="81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7" y="98"/>
                    <a:pt x="9" y="99"/>
                    <a:pt x="11" y="99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8" y="97"/>
                    <a:pt x="31" y="99"/>
                    <a:pt x="33" y="101"/>
                  </a:cubicBezTo>
                  <a:cubicBezTo>
                    <a:pt x="29" y="117"/>
                    <a:pt x="29" y="117"/>
                    <a:pt x="29" y="117"/>
                  </a:cubicBezTo>
                  <a:cubicBezTo>
                    <a:pt x="28" y="119"/>
                    <a:pt x="29" y="121"/>
                    <a:pt x="31" y="121"/>
                  </a:cubicBezTo>
                  <a:cubicBezTo>
                    <a:pt x="46" y="128"/>
                    <a:pt x="46" y="128"/>
                    <a:pt x="46" y="128"/>
                  </a:cubicBezTo>
                  <a:cubicBezTo>
                    <a:pt x="48" y="128"/>
                    <a:pt x="50" y="128"/>
                    <a:pt x="51" y="126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62" y="112"/>
                    <a:pt x="65" y="112"/>
                    <a:pt x="68" y="112"/>
                  </a:cubicBezTo>
                  <a:cubicBezTo>
                    <a:pt x="76" y="126"/>
                    <a:pt x="76" y="126"/>
                    <a:pt x="76" y="126"/>
                  </a:cubicBezTo>
                  <a:cubicBezTo>
                    <a:pt x="77" y="127"/>
                    <a:pt x="79" y="128"/>
                    <a:pt x="80" y="128"/>
                  </a:cubicBezTo>
                  <a:cubicBezTo>
                    <a:pt x="80" y="128"/>
                    <a:pt x="81" y="128"/>
                    <a:pt x="81" y="128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8" y="121"/>
                    <a:pt x="99" y="119"/>
                    <a:pt x="99" y="117"/>
                  </a:cubicBezTo>
                  <a:close/>
                  <a:moveTo>
                    <a:pt x="75" y="75"/>
                  </a:moveTo>
                  <a:cubicBezTo>
                    <a:pt x="69" y="81"/>
                    <a:pt x="59" y="81"/>
                    <a:pt x="53" y="75"/>
                  </a:cubicBezTo>
                  <a:cubicBezTo>
                    <a:pt x="50" y="72"/>
                    <a:pt x="48" y="68"/>
                    <a:pt x="48" y="64"/>
                  </a:cubicBezTo>
                  <a:cubicBezTo>
                    <a:pt x="48" y="60"/>
                    <a:pt x="50" y="56"/>
                    <a:pt x="53" y="53"/>
                  </a:cubicBezTo>
                  <a:cubicBezTo>
                    <a:pt x="56" y="50"/>
                    <a:pt x="60" y="48"/>
                    <a:pt x="64" y="48"/>
                  </a:cubicBezTo>
                  <a:cubicBezTo>
                    <a:pt x="68" y="48"/>
                    <a:pt x="72" y="50"/>
                    <a:pt x="75" y="53"/>
                  </a:cubicBezTo>
                  <a:cubicBezTo>
                    <a:pt x="78" y="56"/>
                    <a:pt x="80" y="60"/>
                    <a:pt x="80" y="64"/>
                  </a:cubicBezTo>
                  <a:cubicBezTo>
                    <a:pt x="80" y="68"/>
                    <a:pt x="78" y="72"/>
                    <a:pt x="75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13" name="Freeform 31"/>
            <p:cNvSpPr>
              <a:spLocks noEditPoints="1"/>
            </p:cNvSpPr>
            <p:nvPr/>
          </p:nvSpPr>
          <p:spPr bwMode="auto">
            <a:xfrm>
              <a:off x="6238875" y="1278471"/>
              <a:ext cx="222250" cy="222250"/>
            </a:xfrm>
            <a:custGeom>
              <a:avLst/>
              <a:gdLst>
                <a:gd name="T0" fmla="*/ 96 w 96"/>
                <a:gd name="T1" fmla="*/ 42 h 96"/>
                <a:gd name="T2" fmla="*/ 92 w 96"/>
                <a:gd name="T3" fmla="*/ 38 h 96"/>
                <a:gd name="T4" fmla="*/ 82 w 96"/>
                <a:gd name="T5" fmla="*/ 37 h 96"/>
                <a:gd name="T6" fmla="*/ 81 w 96"/>
                <a:gd name="T7" fmla="*/ 34 h 96"/>
                <a:gd name="T8" fmla="*/ 80 w 96"/>
                <a:gd name="T9" fmla="*/ 32 h 96"/>
                <a:gd name="T10" fmla="*/ 86 w 96"/>
                <a:gd name="T11" fmla="*/ 23 h 96"/>
                <a:gd name="T12" fmla="*/ 86 w 96"/>
                <a:gd name="T13" fmla="*/ 18 h 96"/>
                <a:gd name="T14" fmla="*/ 78 w 96"/>
                <a:gd name="T15" fmla="*/ 10 h 96"/>
                <a:gd name="T16" fmla="*/ 72 w 96"/>
                <a:gd name="T17" fmla="*/ 10 h 96"/>
                <a:gd name="T18" fmla="*/ 64 w 96"/>
                <a:gd name="T19" fmla="*/ 16 h 96"/>
                <a:gd name="T20" fmla="*/ 59 w 96"/>
                <a:gd name="T21" fmla="*/ 14 h 96"/>
                <a:gd name="T22" fmla="*/ 57 w 96"/>
                <a:gd name="T23" fmla="*/ 3 h 96"/>
                <a:gd name="T24" fmla="*/ 53 w 96"/>
                <a:gd name="T25" fmla="*/ 0 h 96"/>
                <a:gd name="T26" fmla="*/ 42 w 96"/>
                <a:gd name="T27" fmla="*/ 0 h 96"/>
                <a:gd name="T28" fmla="*/ 38 w 96"/>
                <a:gd name="T29" fmla="*/ 4 h 96"/>
                <a:gd name="T30" fmla="*/ 37 w 96"/>
                <a:gd name="T31" fmla="*/ 14 h 96"/>
                <a:gd name="T32" fmla="*/ 34 w 96"/>
                <a:gd name="T33" fmla="*/ 15 h 96"/>
                <a:gd name="T34" fmla="*/ 32 w 96"/>
                <a:gd name="T35" fmla="*/ 16 h 96"/>
                <a:gd name="T36" fmla="*/ 23 w 96"/>
                <a:gd name="T37" fmla="*/ 10 h 96"/>
                <a:gd name="T38" fmla="*/ 18 w 96"/>
                <a:gd name="T39" fmla="*/ 10 h 96"/>
                <a:gd name="T40" fmla="*/ 10 w 96"/>
                <a:gd name="T41" fmla="*/ 18 h 96"/>
                <a:gd name="T42" fmla="*/ 10 w 96"/>
                <a:gd name="T43" fmla="*/ 24 h 96"/>
                <a:gd name="T44" fmla="*/ 16 w 96"/>
                <a:gd name="T45" fmla="*/ 32 h 96"/>
                <a:gd name="T46" fmla="*/ 14 w 96"/>
                <a:gd name="T47" fmla="*/ 37 h 96"/>
                <a:gd name="T48" fmla="*/ 3 w 96"/>
                <a:gd name="T49" fmla="*/ 39 h 96"/>
                <a:gd name="T50" fmla="*/ 0 w 96"/>
                <a:gd name="T51" fmla="*/ 43 h 96"/>
                <a:gd name="T52" fmla="*/ 0 w 96"/>
                <a:gd name="T53" fmla="*/ 54 h 96"/>
                <a:gd name="T54" fmla="*/ 4 w 96"/>
                <a:gd name="T55" fmla="*/ 58 h 96"/>
                <a:gd name="T56" fmla="*/ 14 w 96"/>
                <a:gd name="T57" fmla="*/ 59 h 96"/>
                <a:gd name="T58" fmla="*/ 15 w 96"/>
                <a:gd name="T59" fmla="*/ 62 h 96"/>
                <a:gd name="T60" fmla="*/ 16 w 96"/>
                <a:gd name="T61" fmla="*/ 64 h 96"/>
                <a:gd name="T62" fmla="*/ 10 w 96"/>
                <a:gd name="T63" fmla="*/ 73 h 96"/>
                <a:gd name="T64" fmla="*/ 10 w 96"/>
                <a:gd name="T65" fmla="*/ 78 h 96"/>
                <a:gd name="T66" fmla="*/ 18 w 96"/>
                <a:gd name="T67" fmla="*/ 86 h 96"/>
                <a:gd name="T68" fmla="*/ 24 w 96"/>
                <a:gd name="T69" fmla="*/ 86 h 96"/>
                <a:gd name="T70" fmla="*/ 32 w 96"/>
                <a:gd name="T71" fmla="*/ 80 h 96"/>
                <a:gd name="T72" fmla="*/ 37 w 96"/>
                <a:gd name="T73" fmla="*/ 82 h 96"/>
                <a:gd name="T74" fmla="*/ 39 w 96"/>
                <a:gd name="T75" fmla="*/ 93 h 96"/>
                <a:gd name="T76" fmla="*/ 43 w 96"/>
                <a:gd name="T77" fmla="*/ 96 h 96"/>
                <a:gd name="T78" fmla="*/ 43 w 96"/>
                <a:gd name="T79" fmla="*/ 96 h 96"/>
                <a:gd name="T80" fmla="*/ 54 w 96"/>
                <a:gd name="T81" fmla="*/ 96 h 96"/>
                <a:gd name="T82" fmla="*/ 58 w 96"/>
                <a:gd name="T83" fmla="*/ 92 h 96"/>
                <a:gd name="T84" fmla="*/ 59 w 96"/>
                <a:gd name="T85" fmla="*/ 82 h 96"/>
                <a:gd name="T86" fmla="*/ 62 w 96"/>
                <a:gd name="T87" fmla="*/ 81 h 96"/>
                <a:gd name="T88" fmla="*/ 64 w 96"/>
                <a:gd name="T89" fmla="*/ 80 h 96"/>
                <a:gd name="T90" fmla="*/ 73 w 96"/>
                <a:gd name="T91" fmla="*/ 86 h 96"/>
                <a:gd name="T92" fmla="*/ 78 w 96"/>
                <a:gd name="T93" fmla="*/ 86 h 96"/>
                <a:gd name="T94" fmla="*/ 86 w 96"/>
                <a:gd name="T95" fmla="*/ 78 h 96"/>
                <a:gd name="T96" fmla="*/ 86 w 96"/>
                <a:gd name="T97" fmla="*/ 72 h 96"/>
                <a:gd name="T98" fmla="*/ 80 w 96"/>
                <a:gd name="T99" fmla="*/ 64 h 96"/>
                <a:gd name="T100" fmla="*/ 82 w 96"/>
                <a:gd name="T101" fmla="*/ 59 h 96"/>
                <a:gd name="T102" fmla="*/ 93 w 96"/>
                <a:gd name="T103" fmla="*/ 57 h 96"/>
                <a:gd name="T104" fmla="*/ 96 w 96"/>
                <a:gd name="T105" fmla="*/ 53 h 96"/>
                <a:gd name="T106" fmla="*/ 96 w 96"/>
                <a:gd name="T107" fmla="*/ 42 h 96"/>
                <a:gd name="T108" fmla="*/ 55 w 96"/>
                <a:gd name="T109" fmla="*/ 51 h 96"/>
                <a:gd name="T110" fmla="*/ 45 w 96"/>
                <a:gd name="T111" fmla="*/ 55 h 96"/>
                <a:gd name="T112" fmla="*/ 41 w 96"/>
                <a:gd name="T113" fmla="*/ 45 h 96"/>
                <a:gd name="T114" fmla="*/ 48 w 96"/>
                <a:gd name="T115" fmla="*/ 40 h 96"/>
                <a:gd name="T116" fmla="*/ 51 w 96"/>
                <a:gd name="T117" fmla="*/ 41 h 96"/>
                <a:gd name="T118" fmla="*/ 55 w 96"/>
                <a:gd name="T119" fmla="*/ 45 h 96"/>
                <a:gd name="T120" fmla="*/ 55 w 96"/>
                <a:gd name="T121" fmla="*/ 5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6" h="96">
                  <a:moveTo>
                    <a:pt x="96" y="42"/>
                  </a:moveTo>
                  <a:cubicBezTo>
                    <a:pt x="96" y="40"/>
                    <a:pt x="94" y="38"/>
                    <a:pt x="92" y="38"/>
                  </a:cubicBezTo>
                  <a:cubicBezTo>
                    <a:pt x="82" y="37"/>
                    <a:pt x="82" y="37"/>
                    <a:pt x="82" y="37"/>
                  </a:cubicBezTo>
                  <a:cubicBezTo>
                    <a:pt x="82" y="36"/>
                    <a:pt x="81" y="35"/>
                    <a:pt x="81" y="34"/>
                  </a:cubicBezTo>
                  <a:cubicBezTo>
                    <a:pt x="80" y="33"/>
                    <a:pt x="80" y="33"/>
                    <a:pt x="80" y="32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7" y="21"/>
                    <a:pt x="87" y="19"/>
                    <a:pt x="86" y="18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6" y="8"/>
                    <a:pt x="74" y="8"/>
                    <a:pt x="72" y="10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62" y="15"/>
                    <a:pt x="61" y="15"/>
                    <a:pt x="59" y="14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1"/>
                    <a:pt x="55" y="0"/>
                    <a:pt x="5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0" y="0"/>
                    <a:pt x="38" y="2"/>
                    <a:pt x="38" y="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6" y="14"/>
                    <a:pt x="35" y="15"/>
                    <a:pt x="34" y="15"/>
                  </a:cubicBezTo>
                  <a:cubicBezTo>
                    <a:pt x="33" y="16"/>
                    <a:pt x="32" y="16"/>
                    <a:pt x="32" y="16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9"/>
                    <a:pt x="19" y="9"/>
                    <a:pt x="18" y="10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8" y="20"/>
                    <a:pt x="8" y="22"/>
                    <a:pt x="10" y="24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4"/>
                    <a:pt x="15" y="35"/>
                    <a:pt x="14" y="37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1" y="39"/>
                    <a:pt x="0" y="41"/>
                    <a:pt x="0" y="4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6"/>
                    <a:pt x="2" y="58"/>
                    <a:pt x="4" y="58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5" y="61"/>
                    <a:pt x="15" y="62"/>
                  </a:cubicBezTo>
                  <a:cubicBezTo>
                    <a:pt x="16" y="63"/>
                    <a:pt x="16" y="63"/>
                    <a:pt x="16" y="6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5"/>
                    <a:pt x="9" y="77"/>
                    <a:pt x="10" y="78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20" y="88"/>
                    <a:pt x="22" y="88"/>
                    <a:pt x="24" y="86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4" y="81"/>
                    <a:pt x="35" y="81"/>
                    <a:pt x="37" y="82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39" y="95"/>
                    <a:pt x="41" y="96"/>
                    <a:pt x="43" y="96"/>
                  </a:cubicBezTo>
                  <a:cubicBezTo>
                    <a:pt x="43" y="96"/>
                    <a:pt x="43" y="96"/>
                    <a:pt x="43" y="96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6" y="96"/>
                    <a:pt x="58" y="94"/>
                    <a:pt x="58" y="9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60" y="81"/>
                    <a:pt x="61" y="81"/>
                    <a:pt x="62" y="81"/>
                  </a:cubicBezTo>
                  <a:cubicBezTo>
                    <a:pt x="63" y="80"/>
                    <a:pt x="63" y="80"/>
                    <a:pt x="64" y="80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5" y="87"/>
                    <a:pt x="77" y="87"/>
                    <a:pt x="78" y="86"/>
                  </a:cubicBezTo>
                  <a:cubicBezTo>
                    <a:pt x="86" y="78"/>
                    <a:pt x="86" y="78"/>
                    <a:pt x="86" y="78"/>
                  </a:cubicBezTo>
                  <a:cubicBezTo>
                    <a:pt x="88" y="76"/>
                    <a:pt x="88" y="74"/>
                    <a:pt x="86" y="72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1" y="62"/>
                    <a:pt x="81" y="61"/>
                    <a:pt x="82" y="59"/>
                  </a:cubicBezTo>
                  <a:cubicBezTo>
                    <a:pt x="93" y="57"/>
                    <a:pt x="93" y="57"/>
                    <a:pt x="93" y="57"/>
                  </a:cubicBezTo>
                  <a:cubicBezTo>
                    <a:pt x="95" y="57"/>
                    <a:pt x="96" y="55"/>
                    <a:pt x="96" y="53"/>
                  </a:cubicBezTo>
                  <a:lnTo>
                    <a:pt x="96" y="42"/>
                  </a:lnTo>
                  <a:close/>
                  <a:moveTo>
                    <a:pt x="55" y="51"/>
                  </a:moveTo>
                  <a:cubicBezTo>
                    <a:pt x="54" y="55"/>
                    <a:pt x="49" y="57"/>
                    <a:pt x="45" y="55"/>
                  </a:cubicBezTo>
                  <a:cubicBezTo>
                    <a:pt x="41" y="54"/>
                    <a:pt x="39" y="49"/>
                    <a:pt x="41" y="45"/>
                  </a:cubicBezTo>
                  <a:cubicBezTo>
                    <a:pt x="42" y="42"/>
                    <a:pt x="45" y="40"/>
                    <a:pt x="48" y="40"/>
                  </a:cubicBezTo>
                  <a:cubicBezTo>
                    <a:pt x="49" y="40"/>
                    <a:pt x="50" y="40"/>
                    <a:pt x="51" y="41"/>
                  </a:cubicBezTo>
                  <a:cubicBezTo>
                    <a:pt x="53" y="41"/>
                    <a:pt x="55" y="43"/>
                    <a:pt x="55" y="45"/>
                  </a:cubicBezTo>
                  <a:cubicBezTo>
                    <a:pt x="56" y="47"/>
                    <a:pt x="56" y="49"/>
                    <a:pt x="55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214" name="任意多边形 213"/>
          <p:cNvSpPr/>
          <p:nvPr/>
        </p:nvSpPr>
        <p:spPr>
          <a:xfrm rot="466415">
            <a:off x="7771817" y="2005772"/>
            <a:ext cx="1914176" cy="1294840"/>
          </a:xfrm>
          <a:custGeom>
            <a:avLst/>
            <a:gdLst>
              <a:gd name="connsiteX0" fmla="*/ 0 w 1314450"/>
              <a:gd name="connsiteY0" fmla="*/ 0 h 882650"/>
              <a:gd name="connsiteX1" fmla="*/ 0 w 1314450"/>
              <a:gd name="connsiteY1" fmla="*/ 63500 h 882650"/>
              <a:gd name="connsiteX2" fmla="*/ 1304925 w 1314450"/>
              <a:gd name="connsiteY2" fmla="*/ 882650 h 882650"/>
              <a:gd name="connsiteX3" fmla="*/ 1314450 w 1314450"/>
              <a:gd name="connsiteY3" fmla="*/ 815975 h 882650"/>
              <a:gd name="connsiteX4" fmla="*/ 0 w 1314450"/>
              <a:gd name="connsiteY4" fmla="*/ 0 h 882650"/>
              <a:gd name="connsiteX0-1" fmla="*/ 0 w 1314450"/>
              <a:gd name="connsiteY0-2" fmla="*/ 0 h 873125"/>
              <a:gd name="connsiteX1-3" fmla="*/ 0 w 1314450"/>
              <a:gd name="connsiteY1-4" fmla="*/ 63500 h 873125"/>
              <a:gd name="connsiteX2-5" fmla="*/ 1309688 w 1314450"/>
              <a:gd name="connsiteY2-6" fmla="*/ 873125 h 873125"/>
              <a:gd name="connsiteX3-7" fmla="*/ 1314450 w 1314450"/>
              <a:gd name="connsiteY3-8" fmla="*/ 815975 h 873125"/>
              <a:gd name="connsiteX4-9" fmla="*/ 0 w 1314450"/>
              <a:gd name="connsiteY4-10" fmla="*/ 0 h 873125"/>
              <a:gd name="connsiteX0-11" fmla="*/ 0 w 1314450"/>
              <a:gd name="connsiteY0-12" fmla="*/ 0 h 875506"/>
              <a:gd name="connsiteX1-13" fmla="*/ 0 w 1314450"/>
              <a:gd name="connsiteY1-14" fmla="*/ 63500 h 875506"/>
              <a:gd name="connsiteX2-15" fmla="*/ 1314450 w 1314450"/>
              <a:gd name="connsiteY2-16" fmla="*/ 875506 h 875506"/>
              <a:gd name="connsiteX3-17" fmla="*/ 1314450 w 1314450"/>
              <a:gd name="connsiteY3-18" fmla="*/ 815975 h 875506"/>
              <a:gd name="connsiteX4-19" fmla="*/ 0 w 1314450"/>
              <a:gd name="connsiteY4-20" fmla="*/ 0 h 875506"/>
              <a:gd name="connsiteX0-21" fmla="*/ 16669 w 1314450"/>
              <a:gd name="connsiteY0-22" fmla="*/ 0 h 868362"/>
              <a:gd name="connsiteX1-23" fmla="*/ 0 w 1314450"/>
              <a:gd name="connsiteY1-24" fmla="*/ 56356 h 868362"/>
              <a:gd name="connsiteX2-25" fmla="*/ 1314450 w 1314450"/>
              <a:gd name="connsiteY2-26" fmla="*/ 868362 h 868362"/>
              <a:gd name="connsiteX3-27" fmla="*/ 1314450 w 1314450"/>
              <a:gd name="connsiteY3-28" fmla="*/ 808831 h 868362"/>
              <a:gd name="connsiteX4-29" fmla="*/ 16669 w 1314450"/>
              <a:gd name="connsiteY4-30" fmla="*/ 0 h 868362"/>
              <a:gd name="connsiteX0-31" fmla="*/ 4763 w 1302544"/>
              <a:gd name="connsiteY0-32" fmla="*/ 0 h 868362"/>
              <a:gd name="connsiteX1-33" fmla="*/ 0 w 1302544"/>
              <a:gd name="connsiteY1-34" fmla="*/ 63500 h 868362"/>
              <a:gd name="connsiteX2-35" fmla="*/ 1302544 w 1302544"/>
              <a:gd name="connsiteY2-36" fmla="*/ 868362 h 868362"/>
              <a:gd name="connsiteX3-37" fmla="*/ 1302544 w 1302544"/>
              <a:gd name="connsiteY3-38" fmla="*/ 808831 h 868362"/>
              <a:gd name="connsiteX4-39" fmla="*/ 4763 w 1302544"/>
              <a:gd name="connsiteY4-40" fmla="*/ 0 h 868362"/>
              <a:gd name="connsiteX0-41" fmla="*/ 4763 w 1302544"/>
              <a:gd name="connsiteY0-42" fmla="*/ 0 h 875506"/>
              <a:gd name="connsiteX1-43" fmla="*/ 0 w 1302544"/>
              <a:gd name="connsiteY1-44" fmla="*/ 70644 h 875506"/>
              <a:gd name="connsiteX2-45" fmla="*/ 1302544 w 1302544"/>
              <a:gd name="connsiteY2-46" fmla="*/ 875506 h 875506"/>
              <a:gd name="connsiteX3-47" fmla="*/ 1302544 w 1302544"/>
              <a:gd name="connsiteY3-48" fmla="*/ 815975 h 875506"/>
              <a:gd name="connsiteX4-49" fmla="*/ 4763 w 1302544"/>
              <a:gd name="connsiteY4-50" fmla="*/ 0 h 875506"/>
              <a:gd name="connsiteX0-51" fmla="*/ 7145 w 1304926"/>
              <a:gd name="connsiteY0-52" fmla="*/ 0 h 875506"/>
              <a:gd name="connsiteX1-53" fmla="*/ 0 w 1304926"/>
              <a:gd name="connsiteY1-54" fmla="*/ 53975 h 875506"/>
              <a:gd name="connsiteX2-55" fmla="*/ 1304926 w 1304926"/>
              <a:gd name="connsiteY2-56" fmla="*/ 875506 h 875506"/>
              <a:gd name="connsiteX3-57" fmla="*/ 1304926 w 1304926"/>
              <a:gd name="connsiteY3-58" fmla="*/ 815975 h 875506"/>
              <a:gd name="connsiteX4-59" fmla="*/ 7145 w 1304926"/>
              <a:gd name="connsiteY4-60" fmla="*/ 0 h 875506"/>
              <a:gd name="connsiteX0-61" fmla="*/ 1 w 1297782"/>
              <a:gd name="connsiteY0-62" fmla="*/ 0 h 875506"/>
              <a:gd name="connsiteX1-63" fmla="*/ 0 w 1297782"/>
              <a:gd name="connsiteY1-64" fmla="*/ 51594 h 875506"/>
              <a:gd name="connsiteX2-65" fmla="*/ 1297782 w 1297782"/>
              <a:gd name="connsiteY2-66" fmla="*/ 875506 h 875506"/>
              <a:gd name="connsiteX3-67" fmla="*/ 1297782 w 1297782"/>
              <a:gd name="connsiteY3-68" fmla="*/ 815975 h 875506"/>
              <a:gd name="connsiteX4-69" fmla="*/ 1 w 1297782"/>
              <a:gd name="connsiteY4-70" fmla="*/ 0 h 875506"/>
              <a:gd name="connsiteX0-71" fmla="*/ 0 w 1297781"/>
              <a:gd name="connsiteY0-72" fmla="*/ 0 h 875506"/>
              <a:gd name="connsiteX1-73" fmla="*/ 2380 w 1297781"/>
              <a:gd name="connsiteY1-74" fmla="*/ 44451 h 875506"/>
              <a:gd name="connsiteX2-75" fmla="*/ 1297781 w 1297781"/>
              <a:gd name="connsiteY2-76" fmla="*/ 875506 h 875506"/>
              <a:gd name="connsiteX3-77" fmla="*/ 1297781 w 1297781"/>
              <a:gd name="connsiteY3-78" fmla="*/ 815975 h 875506"/>
              <a:gd name="connsiteX4-79" fmla="*/ 0 w 1297781"/>
              <a:gd name="connsiteY4-80" fmla="*/ 0 h 875506"/>
              <a:gd name="connsiteX0-81" fmla="*/ 7145 w 1295401"/>
              <a:gd name="connsiteY0-82" fmla="*/ 0 h 858837"/>
              <a:gd name="connsiteX1-83" fmla="*/ 0 w 1295401"/>
              <a:gd name="connsiteY1-84" fmla="*/ 27782 h 858837"/>
              <a:gd name="connsiteX2-85" fmla="*/ 1295401 w 1295401"/>
              <a:gd name="connsiteY2-86" fmla="*/ 858837 h 858837"/>
              <a:gd name="connsiteX3-87" fmla="*/ 1295401 w 1295401"/>
              <a:gd name="connsiteY3-88" fmla="*/ 799306 h 858837"/>
              <a:gd name="connsiteX4-89" fmla="*/ 7145 w 1295401"/>
              <a:gd name="connsiteY4-90" fmla="*/ 0 h 858837"/>
              <a:gd name="connsiteX0-91" fmla="*/ 2382 w 1290638"/>
              <a:gd name="connsiteY0-92" fmla="*/ 0 h 858837"/>
              <a:gd name="connsiteX1-93" fmla="*/ 0 w 1290638"/>
              <a:gd name="connsiteY1-94" fmla="*/ 39688 h 858837"/>
              <a:gd name="connsiteX2-95" fmla="*/ 1290638 w 1290638"/>
              <a:gd name="connsiteY2-96" fmla="*/ 858837 h 858837"/>
              <a:gd name="connsiteX3-97" fmla="*/ 1290638 w 1290638"/>
              <a:gd name="connsiteY3-98" fmla="*/ 799306 h 858837"/>
              <a:gd name="connsiteX4-99" fmla="*/ 2382 w 1290638"/>
              <a:gd name="connsiteY4-100" fmla="*/ 0 h 858837"/>
              <a:gd name="connsiteX0-101" fmla="*/ 2382 w 1290638"/>
              <a:gd name="connsiteY0-102" fmla="*/ 0 h 868362"/>
              <a:gd name="connsiteX1-103" fmla="*/ 0 w 1290638"/>
              <a:gd name="connsiteY1-104" fmla="*/ 49213 h 868362"/>
              <a:gd name="connsiteX2-105" fmla="*/ 1290638 w 1290638"/>
              <a:gd name="connsiteY2-106" fmla="*/ 868362 h 868362"/>
              <a:gd name="connsiteX3-107" fmla="*/ 1290638 w 1290638"/>
              <a:gd name="connsiteY3-108" fmla="*/ 808831 h 868362"/>
              <a:gd name="connsiteX4-109" fmla="*/ 2382 w 1290638"/>
              <a:gd name="connsiteY4-110" fmla="*/ 0 h 868362"/>
              <a:gd name="connsiteX0-111" fmla="*/ 2382 w 1290638"/>
              <a:gd name="connsiteY0-112" fmla="*/ 0 h 868362"/>
              <a:gd name="connsiteX1-113" fmla="*/ 0 w 1290638"/>
              <a:gd name="connsiteY1-114" fmla="*/ 49213 h 868362"/>
              <a:gd name="connsiteX2-115" fmla="*/ 1290638 w 1290638"/>
              <a:gd name="connsiteY2-116" fmla="*/ 868362 h 868362"/>
              <a:gd name="connsiteX3-117" fmla="*/ 1285875 w 1290638"/>
              <a:gd name="connsiteY3-118" fmla="*/ 801687 h 868362"/>
              <a:gd name="connsiteX4-119" fmla="*/ 2382 w 1290638"/>
              <a:gd name="connsiteY4-120" fmla="*/ 0 h 868362"/>
              <a:gd name="connsiteX0-121" fmla="*/ 2382 w 1285876"/>
              <a:gd name="connsiteY0-122" fmla="*/ 0 h 863600"/>
              <a:gd name="connsiteX1-123" fmla="*/ 0 w 1285876"/>
              <a:gd name="connsiteY1-124" fmla="*/ 49213 h 863600"/>
              <a:gd name="connsiteX2-125" fmla="*/ 1285876 w 1285876"/>
              <a:gd name="connsiteY2-126" fmla="*/ 863600 h 863600"/>
              <a:gd name="connsiteX3-127" fmla="*/ 1285875 w 1285876"/>
              <a:gd name="connsiteY3-128" fmla="*/ 801687 h 863600"/>
              <a:gd name="connsiteX4-129" fmla="*/ 2382 w 1285876"/>
              <a:gd name="connsiteY4-130" fmla="*/ 0 h 863600"/>
              <a:gd name="connsiteX0-131" fmla="*/ 4173 w 1287667"/>
              <a:gd name="connsiteY0-132" fmla="*/ 0 h 863600"/>
              <a:gd name="connsiteX1-133" fmla="*/ 0 w 1287667"/>
              <a:gd name="connsiteY1-134" fmla="*/ 57825 h 863600"/>
              <a:gd name="connsiteX2-135" fmla="*/ 1287667 w 1287667"/>
              <a:gd name="connsiteY2-136" fmla="*/ 863600 h 863600"/>
              <a:gd name="connsiteX3-137" fmla="*/ 1287666 w 1287667"/>
              <a:gd name="connsiteY3-138" fmla="*/ 801687 h 863600"/>
              <a:gd name="connsiteX4-139" fmla="*/ 4173 w 1287667"/>
              <a:gd name="connsiteY4-140" fmla="*/ 0 h 863600"/>
              <a:gd name="connsiteX0-141" fmla="*/ 0 w 1288866"/>
              <a:gd name="connsiteY0-142" fmla="*/ 0 h 836042"/>
              <a:gd name="connsiteX1-143" fmla="*/ 1199 w 1288866"/>
              <a:gd name="connsiteY1-144" fmla="*/ 30267 h 836042"/>
              <a:gd name="connsiteX2-145" fmla="*/ 1288866 w 1288866"/>
              <a:gd name="connsiteY2-146" fmla="*/ 836042 h 836042"/>
              <a:gd name="connsiteX3-147" fmla="*/ 1288865 w 1288866"/>
              <a:gd name="connsiteY3-148" fmla="*/ 774129 h 836042"/>
              <a:gd name="connsiteX4-149" fmla="*/ 0 w 1288866"/>
              <a:gd name="connsiteY4-150" fmla="*/ 0 h 836042"/>
              <a:gd name="connsiteX0-151" fmla="*/ 0 w 1288866"/>
              <a:gd name="connsiteY0-152" fmla="*/ 0 h 836042"/>
              <a:gd name="connsiteX1-153" fmla="*/ 1199 w 1288866"/>
              <a:gd name="connsiteY1-154" fmla="*/ 30267 h 836042"/>
              <a:gd name="connsiteX2-155" fmla="*/ 1288866 w 1288866"/>
              <a:gd name="connsiteY2-156" fmla="*/ 836042 h 836042"/>
              <a:gd name="connsiteX3-157" fmla="*/ 1287074 w 1288866"/>
              <a:gd name="connsiteY3-158" fmla="*/ 781019 h 836042"/>
              <a:gd name="connsiteX4-159" fmla="*/ 0 w 1288866"/>
              <a:gd name="connsiteY4-160" fmla="*/ 0 h 836042"/>
              <a:gd name="connsiteX0-161" fmla="*/ 592 w 1287667"/>
              <a:gd name="connsiteY0-162" fmla="*/ 0 h 837764"/>
              <a:gd name="connsiteX1-163" fmla="*/ 0 w 1287667"/>
              <a:gd name="connsiteY1-164" fmla="*/ 31989 h 837764"/>
              <a:gd name="connsiteX2-165" fmla="*/ 1287667 w 1287667"/>
              <a:gd name="connsiteY2-166" fmla="*/ 837764 h 837764"/>
              <a:gd name="connsiteX3-167" fmla="*/ 1285875 w 1287667"/>
              <a:gd name="connsiteY3-168" fmla="*/ 782741 h 837764"/>
              <a:gd name="connsiteX4-169" fmla="*/ 592 w 1287667"/>
              <a:gd name="connsiteY4-170" fmla="*/ 0 h 83776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87667" h="837764">
                <a:moveTo>
                  <a:pt x="592" y="0"/>
                </a:moveTo>
                <a:cubicBezTo>
                  <a:pt x="592" y="17198"/>
                  <a:pt x="0" y="14791"/>
                  <a:pt x="0" y="31989"/>
                </a:cubicBezTo>
                <a:lnTo>
                  <a:pt x="1287667" y="837764"/>
                </a:lnTo>
                <a:cubicBezTo>
                  <a:pt x="1287667" y="817126"/>
                  <a:pt x="1285875" y="803379"/>
                  <a:pt x="1285875" y="782741"/>
                </a:cubicBezTo>
                <a:lnTo>
                  <a:pt x="592" y="0"/>
                </a:lnTo>
                <a:close/>
              </a:path>
            </a:pathLst>
          </a:custGeom>
          <a:solidFill>
            <a:schemeClr val="accent1">
              <a:lumMod val="90000"/>
              <a:lumOff val="10000"/>
              <a:alpha val="5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215" name="任意多边形 214"/>
          <p:cNvSpPr/>
          <p:nvPr/>
        </p:nvSpPr>
        <p:spPr>
          <a:xfrm rot="466415">
            <a:off x="6730575" y="1934903"/>
            <a:ext cx="2921908" cy="1831516"/>
          </a:xfrm>
          <a:custGeom>
            <a:avLst/>
            <a:gdLst>
              <a:gd name="connsiteX0" fmla="*/ 1280160 w 2613660"/>
              <a:gd name="connsiteY0" fmla="*/ 1638300 h 1638300"/>
              <a:gd name="connsiteX1" fmla="*/ 2377440 w 2613660"/>
              <a:gd name="connsiteY1" fmla="*/ 952500 h 1638300"/>
              <a:gd name="connsiteX2" fmla="*/ 2613660 w 2613660"/>
              <a:gd name="connsiteY2" fmla="*/ 1097280 h 1638300"/>
              <a:gd name="connsiteX3" fmla="*/ 2575560 w 2613660"/>
              <a:gd name="connsiteY3" fmla="*/ 0 h 1638300"/>
              <a:gd name="connsiteX4" fmla="*/ 899160 w 2613660"/>
              <a:gd name="connsiteY4" fmla="*/ 0 h 1638300"/>
              <a:gd name="connsiteX5" fmla="*/ 1082040 w 2613660"/>
              <a:gd name="connsiteY5" fmla="*/ 114300 h 1638300"/>
              <a:gd name="connsiteX6" fmla="*/ 0 w 2613660"/>
              <a:gd name="connsiteY6" fmla="*/ 830580 h 1638300"/>
              <a:gd name="connsiteX7" fmla="*/ 1280160 w 2613660"/>
              <a:gd name="connsiteY7" fmla="*/ 1638300 h 163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13660" h="1638300">
                <a:moveTo>
                  <a:pt x="1280160" y="1638300"/>
                </a:moveTo>
                <a:lnTo>
                  <a:pt x="2377440" y="952500"/>
                </a:lnTo>
                <a:lnTo>
                  <a:pt x="2613660" y="1097280"/>
                </a:lnTo>
                <a:lnTo>
                  <a:pt x="2575560" y="0"/>
                </a:lnTo>
                <a:lnTo>
                  <a:pt x="899160" y="0"/>
                </a:lnTo>
                <a:lnTo>
                  <a:pt x="1082040" y="114300"/>
                </a:lnTo>
                <a:lnTo>
                  <a:pt x="0" y="830580"/>
                </a:lnTo>
                <a:lnTo>
                  <a:pt x="1280160" y="1638300"/>
                </a:lnTo>
                <a:close/>
              </a:path>
            </a:pathLst>
          </a:cu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595959"/>
              </a:solidFill>
            </a:endParaRPr>
          </a:p>
        </p:txBody>
      </p:sp>
      <p:sp>
        <p:nvSpPr>
          <p:cNvPr id="216" name="任意多边形 215"/>
          <p:cNvSpPr/>
          <p:nvPr/>
        </p:nvSpPr>
        <p:spPr>
          <a:xfrm rot="466415">
            <a:off x="6668265" y="2756240"/>
            <a:ext cx="1437529" cy="965451"/>
          </a:xfrm>
          <a:custGeom>
            <a:avLst/>
            <a:gdLst>
              <a:gd name="connsiteX0" fmla="*/ 0 w 1314450"/>
              <a:gd name="connsiteY0" fmla="*/ 0 h 882650"/>
              <a:gd name="connsiteX1" fmla="*/ 0 w 1314450"/>
              <a:gd name="connsiteY1" fmla="*/ 63500 h 882650"/>
              <a:gd name="connsiteX2" fmla="*/ 1304925 w 1314450"/>
              <a:gd name="connsiteY2" fmla="*/ 882650 h 882650"/>
              <a:gd name="connsiteX3" fmla="*/ 1314450 w 1314450"/>
              <a:gd name="connsiteY3" fmla="*/ 815975 h 882650"/>
              <a:gd name="connsiteX4" fmla="*/ 0 w 1314450"/>
              <a:gd name="connsiteY4" fmla="*/ 0 h 882650"/>
              <a:gd name="connsiteX0-1" fmla="*/ 0 w 1314450"/>
              <a:gd name="connsiteY0-2" fmla="*/ 0 h 873125"/>
              <a:gd name="connsiteX1-3" fmla="*/ 0 w 1314450"/>
              <a:gd name="connsiteY1-4" fmla="*/ 63500 h 873125"/>
              <a:gd name="connsiteX2-5" fmla="*/ 1309688 w 1314450"/>
              <a:gd name="connsiteY2-6" fmla="*/ 873125 h 873125"/>
              <a:gd name="connsiteX3-7" fmla="*/ 1314450 w 1314450"/>
              <a:gd name="connsiteY3-8" fmla="*/ 815975 h 873125"/>
              <a:gd name="connsiteX4-9" fmla="*/ 0 w 1314450"/>
              <a:gd name="connsiteY4-10" fmla="*/ 0 h 873125"/>
              <a:gd name="connsiteX0-11" fmla="*/ 0 w 1314450"/>
              <a:gd name="connsiteY0-12" fmla="*/ 0 h 875506"/>
              <a:gd name="connsiteX1-13" fmla="*/ 0 w 1314450"/>
              <a:gd name="connsiteY1-14" fmla="*/ 63500 h 875506"/>
              <a:gd name="connsiteX2-15" fmla="*/ 1314450 w 1314450"/>
              <a:gd name="connsiteY2-16" fmla="*/ 875506 h 875506"/>
              <a:gd name="connsiteX3-17" fmla="*/ 1314450 w 1314450"/>
              <a:gd name="connsiteY3-18" fmla="*/ 815975 h 875506"/>
              <a:gd name="connsiteX4-19" fmla="*/ 0 w 1314450"/>
              <a:gd name="connsiteY4-20" fmla="*/ 0 h 875506"/>
              <a:gd name="connsiteX0-21" fmla="*/ 16669 w 1314450"/>
              <a:gd name="connsiteY0-22" fmla="*/ 0 h 868362"/>
              <a:gd name="connsiteX1-23" fmla="*/ 0 w 1314450"/>
              <a:gd name="connsiteY1-24" fmla="*/ 56356 h 868362"/>
              <a:gd name="connsiteX2-25" fmla="*/ 1314450 w 1314450"/>
              <a:gd name="connsiteY2-26" fmla="*/ 868362 h 868362"/>
              <a:gd name="connsiteX3-27" fmla="*/ 1314450 w 1314450"/>
              <a:gd name="connsiteY3-28" fmla="*/ 808831 h 868362"/>
              <a:gd name="connsiteX4-29" fmla="*/ 16669 w 1314450"/>
              <a:gd name="connsiteY4-30" fmla="*/ 0 h 868362"/>
              <a:gd name="connsiteX0-31" fmla="*/ 4763 w 1302544"/>
              <a:gd name="connsiteY0-32" fmla="*/ 0 h 868362"/>
              <a:gd name="connsiteX1-33" fmla="*/ 0 w 1302544"/>
              <a:gd name="connsiteY1-34" fmla="*/ 63500 h 868362"/>
              <a:gd name="connsiteX2-35" fmla="*/ 1302544 w 1302544"/>
              <a:gd name="connsiteY2-36" fmla="*/ 868362 h 868362"/>
              <a:gd name="connsiteX3-37" fmla="*/ 1302544 w 1302544"/>
              <a:gd name="connsiteY3-38" fmla="*/ 808831 h 868362"/>
              <a:gd name="connsiteX4-39" fmla="*/ 4763 w 1302544"/>
              <a:gd name="connsiteY4-40" fmla="*/ 0 h 868362"/>
              <a:gd name="connsiteX0-41" fmla="*/ 4763 w 1302544"/>
              <a:gd name="connsiteY0-42" fmla="*/ 0 h 875506"/>
              <a:gd name="connsiteX1-43" fmla="*/ 0 w 1302544"/>
              <a:gd name="connsiteY1-44" fmla="*/ 70644 h 875506"/>
              <a:gd name="connsiteX2-45" fmla="*/ 1302544 w 1302544"/>
              <a:gd name="connsiteY2-46" fmla="*/ 875506 h 875506"/>
              <a:gd name="connsiteX3-47" fmla="*/ 1302544 w 1302544"/>
              <a:gd name="connsiteY3-48" fmla="*/ 815975 h 875506"/>
              <a:gd name="connsiteX4-49" fmla="*/ 4763 w 1302544"/>
              <a:gd name="connsiteY4-50" fmla="*/ 0 h 875506"/>
              <a:gd name="connsiteX0-51" fmla="*/ 7145 w 1304926"/>
              <a:gd name="connsiteY0-52" fmla="*/ 0 h 875506"/>
              <a:gd name="connsiteX1-53" fmla="*/ 0 w 1304926"/>
              <a:gd name="connsiteY1-54" fmla="*/ 53975 h 875506"/>
              <a:gd name="connsiteX2-55" fmla="*/ 1304926 w 1304926"/>
              <a:gd name="connsiteY2-56" fmla="*/ 875506 h 875506"/>
              <a:gd name="connsiteX3-57" fmla="*/ 1304926 w 1304926"/>
              <a:gd name="connsiteY3-58" fmla="*/ 815975 h 875506"/>
              <a:gd name="connsiteX4-59" fmla="*/ 7145 w 1304926"/>
              <a:gd name="connsiteY4-60" fmla="*/ 0 h 875506"/>
              <a:gd name="connsiteX0-61" fmla="*/ 1 w 1297782"/>
              <a:gd name="connsiteY0-62" fmla="*/ 0 h 875506"/>
              <a:gd name="connsiteX1-63" fmla="*/ 0 w 1297782"/>
              <a:gd name="connsiteY1-64" fmla="*/ 51594 h 875506"/>
              <a:gd name="connsiteX2-65" fmla="*/ 1297782 w 1297782"/>
              <a:gd name="connsiteY2-66" fmla="*/ 875506 h 875506"/>
              <a:gd name="connsiteX3-67" fmla="*/ 1297782 w 1297782"/>
              <a:gd name="connsiteY3-68" fmla="*/ 815975 h 875506"/>
              <a:gd name="connsiteX4-69" fmla="*/ 1 w 1297782"/>
              <a:gd name="connsiteY4-70" fmla="*/ 0 h 875506"/>
              <a:gd name="connsiteX0-71" fmla="*/ 0 w 1297781"/>
              <a:gd name="connsiteY0-72" fmla="*/ 0 h 875506"/>
              <a:gd name="connsiteX1-73" fmla="*/ 2380 w 1297781"/>
              <a:gd name="connsiteY1-74" fmla="*/ 44451 h 875506"/>
              <a:gd name="connsiteX2-75" fmla="*/ 1297781 w 1297781"/>
              <a:gd name="connsiteY2-76" fmla="*/ 875506 h 875506"/>
              <a:gd name="connsiteX3-77" fmla="*/ 1297781 w 1297781"/>
              <a:gd name="connsiteY3-78" fmla="*/ 815975 h 875506"/>
              <a:gd name="connsiteX4-79" fmla="*/ 0 w 1297781"/>
              <a:gd name="connsiteY4-80" fmla="*/ 0 h 875506"/>
              <a:gd name="connsiteX0-81" fmla="*/ 7145 w 1295401"/>
              <a:gd name="connsiteY0-82" fmla="*/ 0 h 858837"/>
              <a:gd name="connsiteX1-83" fmla="*/ 0 w 1295401"/>
              <a:gd name="connsiteY1-84" fmla="*/ 27782 h 858837"/>
              <a:gd name="connsiteX2-85" fmla="*/ 1295401 w 1295401"/>
              <a:gd name="connsiteY2-86" fmla="*/ 858837 h 858837"/>
              <a:gd name="connsiteX3-87" fmla="*/ 1295401 w 1295401"/>
              <a:gd name="connsiteY3-88" fmla="*/ 799306 h 858837"/>
              <a:gd name="connsiteX4-89" fmla="*/ 7145 w 1295401"/>
              <a:gd name="connsiteY4-90" fmla="*/ 0 h 858837"/>
              <a:gd name="connsiteX0-91" fmla="*/ 2382 w 1290638"/>
              <a:gd name="connsiteY0-92" fmla="*/ 0 h 858837"/>
              <a:gd name="connsiteX1-93" fmla="*/ 0 w 1290638"/>
              <a:gd name="connsiteY1-94" fmla="*/ 39688 h 858837"/>
              <a:gd name="connsiteX2-95" fmla="*/ 1290638 w 1290638"/>
              <a:gd name="connsiteY2-96" fmla="*/ 858837 h 858837"/>
              <a:gd name="connsiteX3-97" fmla="*/ 1290638 w 1290638"/>
              <a:gd name="connsiteY3-98" fmla="*/ 799306 h 858837"/>
              <a:gd name="connsiteX4-99" fmla="*/ 2382 w 1290638"/>
              <a:gd name="connsiteY4-100" fmla="*/ 0 h 858837"/>
              <a:gd name="connsiteX0-101" fmla="*/ 2382 w 1290638"/>
              <a:gd name="connsiteY0-102" fmla="*/ 0 h 868362"/>
              <a:gd name="connsiteX1-103" fmla="*/ 0 w 1290638"/>
              <a:gd name="connsiteY1-104" fmla="*/ 49213 h 868362"/>
              <a:gd name="connsiteX2-105" fmla="*/ 1290638 w 1290638"/>
              <a:gd name="connsiteY2-106" fmla="*/ 868362 h 868362"/>
              <a:gd name="connsiteX3-107" fmla="*/ 1290638 w 1290638"/>
              <a:gd name="connsiteY3-108" fmla="*/ 808831 h 868362"/>
              <a:gd name="connsiteX4-109" fmla="*/ 2382 w 1290638"/>
              <a:gd name="connsiteY4-110" fmla="*/ 0 h 868362"/>
              <a:gd name="connsiteX0-111" fmla="*/ 2382 w 1290638"/>
              <a:gd name="connsiteY0-112" fmla="*/ 0 h 868362"/>
              <a:gd name="connsiteX1-113" fmla="*/ 0 w 1290638"/>
              <a:gd name="connsiteY1-114" fmla="*/ 49213 h 868362"/>
              <a:gd name="connsiteX2-115" fmla="*/ 1290638 w 1290638"/>
              <a:gd name="connsiteY2-116" fmla="*/ 868362 h 868362"/>
              <a:gd name="connsiteX3-117" fmla="*/ 1285875 w 1290638"/>
              <a:gd name="connsiteY3-118" fmla="*/ 801687 h 868362"/>
              <a:gd name="connsiteX4-119" fmla="*/ 2382 w 1290638"/>
              <a:gd name="connsiteY4-120" fmla="*/ 0 h 868362"/>
              <a:gd name="connsiteX0-121" fmla="*/ 2382 w 1285876"/>
              <a:gd name="connsiteY0-122" fmla="*/ 0 h 863600"/>
              <a:gd name="connsiteX1-123" fmla="*/ 0 w 1285876"/>
              <a:gd name="connsiteY1-124" fmla="*/ 49213 h 863600"/>
              <a:gd name="connsiteX2-125" fmla="*/ 1285876 w 1285876"/>
              <a:gd name="connsiteY2-126" fmla="*/ 863600 h 863600"/>
              <a:gd name="connsiteX3-127" fmla="*/ 1285875 w 1285876"/>
              <a:gd name="connsiteY3-128" fmla="*/ 801687 h 863600"/>
              <a:gd name="connsiteX4-129" fmla="*/ 2382 w 1285876"/>
              <a:gd name="connsiteY4-130" fmla="*/ 0 h 8636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85876" h="863600">
                <a:moveTo>
                  <a:pt x="2382" y="0"/>
                </a:moveTo>
                <a:cubicBezTo>
                  <a:pt x="2382" y="17198"/>
                  <a:pt x="0" y="32015"/>
                  <a:pt x="0" y="49213"/>
                </a:cubicBezTo>
                <a:lnTo>
                  <a:pt x="1285876" y="863600"/>
                </a:lnTo>
                <a:cubicBezTo>
                  <a:pt x="1285876" y="842962"/>
                  <a:pt x="1285875" y="822325"/>
                  <a:pt x="1285875" y="801687"/>
                </a:cubicBezTo>
                <a:lnTo>
                  <a:pt x="2382" y="0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  <a:alpha val="5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217" name="任意多边形 216"/>
          <p:cNvSpPr/>
          <p:nvPr/>
        </p:nvSpPr>
        <p:spPr>
          <a:xfrm rot="466415">
            <a:off x="8082783" y="3070845"/>
            <a:ext cx="1224563" cy="830571"/>
          </a:xfrm>
          <a:custGeom>
            <a:avLst/>
            <a:gdLst>
              <a:gd name="connsiteX0" fmla="*/ 0 w 1297781"/>
              <a:gd name="connsiteY0" fmla="*/ 823913 h 876300"/>
              <a:gd name="connsiteX1" fmla="*/ 0 w 1297781"/>
              <a:gd name="connsiteY1" fmla="*/ 876300 h 876300"/>
              <a:gd name="connsiteX2" fmla="*/ 1297781 w 1297781"/>
              <a:gd name="connsiteY2" fmla="*/ 42863 h 876300"/>
              <a:gd name="connsiteX3" fmla="*/ 1293019 w 1297781"/>
              <a:gd name="connsiteY3" fmla="*/ 0 h 876300"/>
              <a:gd name="connsiteX4" fmla="*/ 0 w 1297781"/>
              <a:gd name="connsiteY4" fmla="*/ 823913 h 876300"/>
              <a:gd name="connsiteX0-1" fmla="*/ 0 w 1297781"/>
              <a:gd name="connsiteY0-2" fmla="*/ 823913 h 876300"/>
              <a:gd name="connsiteX1-3" fmla="*/ 0 w 1297781"/>
              <a:gd name="connsiteY1-4" fmla="*/ 876300 h 876300"/>
              <a:gd name="connsiteX2-5" fmla="*/ 1297781 w 1297781"/>
              <a:gd name="connsiteY2-6" fmla="*/ 42863 h 876300"/>
              <a:gd name="connsiteX3-7" fmla="*/ 1281113 w 1297781"/>
              <a:gd name="connsiteY3-8" fmla="*/ 0 h 876300"/>
              <a:gd name="connsiteX4-9" fmla="*/ 0 w 1297781"/>
              <a:gd name="connsiteY4-10" fmla="*/ 823913 h 876300"/>
              <a:gd name="connsiteX0-11" fmla="*/ 0 w 1288256"/>
              <a:gd name="connsiteY0-12" fmla="*/ 823913 h 876300"/>
              <a:gd name="connsiteX1-13" fmla="*/ 0 w 1288256"/>
              <a:gd name="connsiteY1-14" fmla="*/ 876300 h 876300"/>
              <a:gd name="connsiteX2-15" fmla="*/ 1288256 w 1288256"/>
              <a:gd name="connsiteY2-16" fmla="*/ 45244 h 876300"/>
              <a:gd name="connsiteX3-17" fmla="*/ 1281113 w 1288256"/>
              <a:gd name="connsiteY3-18" fmla="*/ 0 h 876300"/>
              <a:gd name="connsiteX4-19" fmla="*/ 0 w 1288256"/>
              <a:gd name="connsiteY4-20" fmla="*/ 823913 h 876300"/>
              <a:gd name="connsiteX0-21" fmla="*/ 4762 w 1288256"/>
              <a:gd name="connsiteY0-22" fmla="*/ 814388 h 876300"/>
              <a:gd name="connsiteX1-23" fmla="*/ 0 w 1288256"/>
              <a:gd name="connsiteY1-24" fmla="*/ 876300 h 876300"/>
              <a:gd name="connsiteX2-25" fmla="*/ 1288256 w 1288256"/>
              <a:gd name="connsiteY2-26" fmla="*/ 45244 h 876300"/>
              <a:gd name="connsiteX3-27" fmla="*/ 1281113 w 1288256"/>
              <a:gd name="connsiteY3-28" fmla="*/ 0 h 876300"/>
              <a:gd name="connsiteX4-29" fmla="*/ 4762 w 1288256"/>
              <a:gd name="connsiteY4-30" fmla="*/ 814388 h 876300"/>
              <a:gd name="connsiteX0-31" fmla="*/ 0 w 1288256"/>
              <a:gd name="connsiteY0-32" fmla="*/ 812007 h 876300"/>
              <a:gd name="connsiteX1-33" fmla="*/ 0 w 1288256"/>
              <a:gd name="connsiteY1-34" fmla="*/ 876300 h 876300"/>
              <a:gd name="connsiteX2-35" fmla="*/ 1288256 w 1288256"/>
              <a:gd name="connsiteY2-36" fmla="*/ 45244 h 876300"/>
              <a:gd name="connsiteX3-37" fmla="*/ 1281113 w 1288256"/>
              <a:gd name="connsiteY3-38" fmla="*/ 0 h 876300"/>
              <a:gd name="connsiteX4-39" fmla="*/ 0 w 1288256"/>
              <a:gd name="connsiteY4-40" fmla="*/ 812007 h 876300"/>
              <a:gd name="connsiteX0-41" fmla="*/ 0 w 1281113"/>
              <a:gd name="connsiteY0-42" fmla="*/ 812007 h 876300"/>
              <a:gd name="connsiteX1-43" fmla="*/ 0 w 1281113"/>
              <a:gd name="connsiteY1-44" fmla="*/ 876300 h 876300"/>
              <a:gd name="connsiteX2-45" fmla="*/ 1088231 w 1281113"/>
              <a:gd name="connsiteY2-46" fmla="*/ 173831 h 876300"/>
              <a:gd name="connsiteX3-47" fmla="*/ 1281113 w 1281113"/>
              <a:gd name="connsiteY3-48" fmla="*/ 0 h 876300"/>
              <a:gd name="connsiteX4-49" fmla="*/ 0 w 1281113"/>
              <a:gd name="connsiteY4-50" fmla="*/ 812007 h 876300"/>
              <a:gd name="connsiteX0-51" fmla="*/ 0 w 1088232"/>
              <a:gd name="connsiteY0-52" fmla="*/ 685801 h 750094"/>
              <a:gd name="connsiteX1-53" fmla="*/ 0 w 1088232"/>
              <a:gd name="connsiteY1-54" fmla="*/ 750094 h 750094"/>
              <a:gd name="connsiteX2-55" fmla="*/ 1088231 w 1088232"/>
              <a:gd name="connsiteY2-56" fmla="*/ 47625 h 750094"/>
              <a:gd name="connsiteX3-57" fmla="*/ 1088232 w 1088232"/>
              <a:gd name="connsiteY3-58" fmla="*/ 0 h 750094"/>
              <a:gd name="connsiteX4-59" fmla="*/ 0 w 1088232"/>
              <a:gd name="connsiteY4-60" fmla="*/ 685801 h 750094"/>
              <a:gd name="connsiteX0-61" fmla="*/ 0 w 1095375"/>
              <a:gd name="connsiteY0-62" fmla="*/ 685801 h 750094"/>
              <a:gd name="connsiteX1-63" fmla="*/ 0 w 1095375"/>
              <a:gd name="connsiteY1-64" fmla="*/ 750094 h 750094"/>
              <a:gd name="connsiteX2-65" fmla="*/ 1095375 w 1095375"/>
              <a:gd name="connsiteY2-66" fmla="*/ 50006 h 750094"/>
              <a:gd name="connsiteX3-67" fmla="*/ 1088232 w 1095375"/>
              <a:gd name="connsiteY3-68" fmla="*/ 0 h 750094"/>
              <a:gd name="connsiteX4-69" fmla="*/ 0 w 1095375"/>
              <a:gd name="connsiteY4-70" fmla="*/ 685801 h 750094"/>
              <a:gd name="connsiteX0-71" fmla="*/ 0 w 1095376"/>
              <a:gd name="connsiteY0-72" fmla="*/ 678657 h 742950"/>
              <a:gd name="connsiteX1-73" fmla="*/ 0 w 1095376"/>
              <a:gd name="connsiteY1-74" fmla="*/ 742950 h 742950"/>
              <a:gd name="connsiteX2-75" fmla="*/ 1095375 w 1095376"/>
              <a:gd name="connsiteY2-76" fmla="*/ 42862 h 742950"/>
              <a:gd name="connsiteX3-77" fmla="*/ 1095376 w 1095376"/>
              <a:gd name="connsiteY3-78" fmla="*/ 0 h 742950"/>
              <a:gd name="connsiteX4-79" fmla="*/ 0 w 1095376"/>
              <a:gd name="connsiteY4-80" fmla="*/ 678657 h 7429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95376" h="742950">
                <a:moveTo>
                  <a:pt x="0" y="678657"/>
                </a:moveTo>
                <a:lnTo>
                  <a:pt x="0" y="742950"/>
                </a:lnTo>
                <a:lnTo>
                  <a:pt x="1095375" y="42862"/>
                </a:lnTo>
                <a:cubicBezTo>
                  <a:pt x="1095375" y="26987"/>
                  <a:pt x="1095376" y="15875"/>
                  <a:pt x="1095376" y="0"/>
                </a:cubicBezTo>
                <a:lnTo>
                  <a:pt x="0" y="678657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  <a:alpha val="5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218" name="文本框 70"/>
          <p:cNvSpPr txBox="1"/>
          <p:nvPr/>
        </p:nvSpPr>
        <p:spPr>
          <a:xfrm rot="466415">
            <a:off x="7143762" y="2330597"/>
            <a:ext cx="574196" cy="933654"/>
          </a:xfrm>
          <a:prstGeom prst="rect">
            <a:avLst/>
          </a:prstGeom>
          <a:noFill/>
          <a:scene3d>
            <a:camera prst="isometricOffAxis1Top">
              <a:rot lat="20448468" lon="18136550" rev="3247942"/>
            </a:camera>
            <a:lightRig rig="threePt" dir="t"/>
          </a:scene3d>
          <a:sp3d/>
        </p:spPr>
        <p:txBody>
          <a:bodyPr wrap="none" lIns="91440" tIns="45720" rIns="91440" bIns="45720" rtlCol="0">
            <a:spAutoFit/>
          </a:bodyPr>
          <a:lstStyle/>
          <a:p>
            <a:r>
              <a:rPr lang="en-US" altLang="zh-CN" sz="5465" b="1" dirty="0">
                <a:solidFill>
                  <a:schemeClr val="bg1"/>
                </a:solidFill>
              </a:rPr>
              <a:t>4</a:t>
            </a:r>
            <a:endParaRPr lang="zh-CN" altLang="en-US" sz="5465" b="1" dirty="0">
              <a:solidFill>
                <a:schemeClr val="bg1"/>
              </a:solidFill>
            </a:endParaRPr>
          </a:p>
        </p:txBody>
      </p:sp>
      <p:sp>
        <p:nvSpPr>
          <p:cNvPr id="219" name="任意多边形 218"/>
          <p:cNvSpPr/>
          <p:nvPr/>
        </p:nvSpPr>
        <p:spPr>
          <a:xfrm rot="452259">
            <a:off x="4959390" y="2338895"/>
            <a:ext cx="3001015" cy="1850183"/>
          </a:xfrm>
          <a:custGeom>
            <a:avLst/>
            <a:gdLst>
              <a:gd name="connsiteX0" fmla="*/ 0 w 2583180"/>
              <a:gd name="connsiteY0" fmla="*/ 769620 h 1592580"/>
              <a:gd name="connsiteX1" fmla="*/ 1303020 w 2583180"/>
              <a:gd name="connsiteY1" fmla="*/ 1592580 h 1592580"/>
              <a:gd name="connsiteX2" fmla="*/ 2583180 w 2583180"/>
              <a:gd name="connsiteY2" fmla="*/ 769620 h 1592580"/>
              <a:gd name="connsiteX3" fmla="*/ 1272540 w 2583180"/>
              <a:gd name="connsiteY3" fmla="*/ 0 h 1592580"/>
              <a:gd name="connsiteX4" fmla="*/ 0 w 2583180"/>
              <a:gd name="connsiteY4" fmla="*/ 769620 h 159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3180" h="1592580">
                <a:moveTo>
                  <a:pt x="0" y="769620"/>
                </a:moveTo>
                <a:lnTo>
                  <a:pt x="1303020" y="1592580"/>
                </a:lnTo>
                <a:lnTo>
                  <a:pt x="2583180" y="769620"/>
                </a:lnTo>
                <a:lnTo>
                  <a:pt x="1272540" y="0"/>
                </a:lnTo>
                <a:lnTo>
                  <a:pt x="0" y="769620"/>
                </a:lnTo>
                <a:close/>
              </a:path>
            </a:pathLst>
          </a:cu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595959"/>
              </a:solidFill>
            </a:endParaRPr>
          </a:p>
        </p:txBody>
      </p:sp>
      <p:sp>
        <p:nvSpPr>
          <p:cNvPr id="220" name="任意多边形 219"/>
          <p:cNvSpPr/>
          <p:nvPr/>
        </p:nvSpPr>
        <p:spPr>
          <a:xfrm rot="452259">
            <a:off x="6399457" y="3324283"/>
            <a:ext cx="1496635" cy="1018044"/>
          </a:xfrm>
          <a:custGeom>
            <a:avLst/>
            <a:gdLst>
              <a:gd name="connsiteX0" fmla="*/ 0 w 1297781"/>
              <a:gd name="connsiteY0" fmla="*/ 823913 h 876300"/>
              <a:gd name="connsiteX1" fmla="*/ 0 w 1297781"/>
              <a:gd name="connsiteY1" fmla="*/ 876300 h 876300"/>
              <a:gd name="connsiteX2" fmla="*/ 1297781 w 1297781"/>
              <a:gd name="connsiteY2" fmla="*/ 42863 h 876300"/>
              <a:gd name="connsiteX3" fmla="*/ 1293019 w 1297781"/>
              <a:gd name="connsiteY3" fmla="*/ 0 h 876300"/>
              <a:gd name="connsiteX4" fmla="*/ 0 w 1297781"/>
              <a:gd name="connsiteY4" fmla="*/ 823913 h 876300"/>
              <a:gd name="connsiteX0-1" fmla="*/ 0 w 1297781"/>
              <a:gd name="connsiteY0-2" fmla="*/ 823913 h 876300"/>
              <a:gd name="connsiteX1-3" fmla="*/ 0 w 1297781"/>
              <a:gd name="connsiteY1-4" fmla="*/ 876300 h 876300"/>
              <a:gd name="connsiteX2-5" fmla="*/ 1297781 w 1297781"/>
              <a:gd name="connsiteY2-6" fmla="*/ 42863 h 876300"/>
              <a:gd name="connsiteX3-7" fmla="*/ 1281113 w 1297781"/>
              <a:gd name="connsiteY3-8" fmla="*/ 0 h 876300"/>
              <a:gd name="connsiteX4-9" fmla="*/ 0 w 1297781"/>
              <a:gd name="connsiteY4-10" fmla="*/ 823913 h 876300"/>
              <a:gd name="connsiteX0-11" fmla="*/ 0 w 1288256"/>
              <a:gd name="connsiteY0-12" fmla="*/ 823913 h 876300"/>
              <a:gd name="connsiteX1-13" fmla="*/ 0 w 1288256"/>
              <a:gd name="connsiteY1-14" fmla="*/ 876300 h 876300"/>
              <a:gd name="connsiteX2-15" fmla="*/ 1288256 w 1288256"/>
              <a:gd name="connsiteY2-16" fmla="*/ 45244 h 876300"/>
              <a:gd name="connsiteX3-17" fmla="*/ 1281113 w 1288256"/>
              <a:gd name="connsiteY3-18" fmla="*/ 0 h 876300"/>
              <a:gd name="connsiteX4-19" fmla="*/ 0 w 1288256"/>
              <a:gd name="connsiteY4-20" fmla="*/ 823913 h 8763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88256" h="876300">
                <a:moveTo>
                  <a:pt x="0" y="823913"/>
                </a:moveTo>
                <a:lnTo>
                  <a:pt x="0" y="876300"/>
                </a:lnTo>
                <a:lnTo>
                  <a:pt x="1288256" y="45244"/>
                </a:lnTo>
                <a:lnTo>
                  <a:pt x="1281113" y="0"/>
                </a:lnTo>
                <a:lnTo>
                  <a:pt x="0" y="823913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  <a:alpha val="5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221" name="任意多边形 220"/>
          <p:cNvSpPr/>
          <p:nvPr/>
        </p:nvSpPr>
        <p:spPr>
          <a:xfrm rot="452259">
            <a:off x="4907421" y="3128514"/>
            <a:ext cx="1507700" cy="1017121"/>
          </a:xfrm>
          <a:custGeom>
            <a:avLst/>
            <a:gdLst>
              <a:gd name="connsiteX0" fmla="*/ 0 w 1314450"/>
              <a:gd name="connsiteY0" fmla="*/ 0 h 882650"/>
              <a:gd name="connsiteX1" fmla="*/ 0 w 1314450"/>
              <a:gd name="connsiteY1" fmla="*/ 63500 h 882650"/>
              <a:gd name="connsiteX2" fmla="*/ 1304925 w 1314450"/>
              <a:gd name="connsiteY2" fmla="*/ 882650 h 882650"/>
              <a:gd name="connsiteX3" fmla="*/ 1314450 w 1314450"/>
              <a:gd name="connsiteY3" fmla="*/ 815975 h 882650"/>
              <a:gd name="connsiteX4" fmla="*/ 0 w 1314450"/>
              <a:gd name="connsiteY4" fmla="*/ 0 h 882650"/>
              <a:gd name="connsiteX0-1" fmla="*/ 0 w 1314450"/>
              <a:gd name="connsiteY0-2" fmla="*/ 0 h 873125"/>
              <a:gd name="connsiteX1-3" fmla="*/ 0 w 1314450"/>
              <a:gd name="connsiteY1-4" fmla="*/ 63500 h 873125"/>
              <a:gd name="connsiteX2-5" fmla="*/ 1309688 w 1314450"/>
              <a:gd name="connsiteY2-6" fmla="*/ 873125 h 873125"/>
              <a:gd name="connsiteX3-7" fmla="*/ 1314450 w 1314450"/>
              <a:gd name="connsiteY3-8" fmla="*/ 815975 h 873125"/>
              <a:gd name="connsiteX4-9" fmla="*/ 0 w 1314450"/>
              <a:gd name="connsiteY4-10" fmla="*/ 0 h 873125"/>
              <a:gd name="connsiteX0-11" fmla="*/ 0 w 1314450"/>
              <a:gd name="connsiteY0-12" fmla="*/ 0 h 875506"/>
              <a:gd name="connsiteX1-13" fmla="*/ 0 w 1314450"/>
              <a:gd name="connsiteY1-14" fmla="*/ 63500 h 875506"/>
              <a:gd name="connsiteX2-15" fmla="*/ 1314450 w 1314450"/>
              <a:gd name="connsiteY2-16" fmla="*/ 875506 h 875506"/>
              <a:gd name="connsiteX3-17" fmla="*/ 1314450 w 1314450"/>
              <a:gd name="connsiteY3-18" fmla="*/ 815975 h 875506"/>
              <a:gd name="connsiteX4-19" fmla="*/ 0 w 1314450"/>
              <a:gd name="connsiteY4-20" fmla="*/ 0 h 875506"/>
              <a:gd name="connsiteX0-21" fmla="*/ 16669 w 1314450"/>
              <a:gd name="connsiteY0-22" fmla="*/ 0 h 868362"/>
              <a:gd name="connsiteX1-23" fmla="*/ 0 w 1314450"/>
              <a:gd name="connsiteY1-24" fmla="*/ 56356 h 868362"/>
              <a:gd name="connsiteX2-25" fmla="*/ 1314450 w 1314450"/>
              <a:gd name="connsiteY2-26" fmla="*/ 868362 h 868362"/>
              <a:gd name="connsiteX3-27" fmla="*/ 1314450 w 1314450"/>
              <a:gd name="connsiteY3-28" fmla="*/ 808831 h 868362"/>
              <a:gd name="connsiteX4-29" fmla="*/ 16669 w 1314450"/>
              <a:gd name="connsiteY4-30" fmla="*/ 0 h 868362"/>
              <a:gd name="connsiteX0-31" fmla="*/ 4763 w 1302544"/>
              <a:gd name="connsiteY0-32" fmla="*/ 0 h 868362"/>
              <a:gd name="connsiteX1-33" fmla="*/ 0 w 1302544"/>
              <a:gd name="connsiteY1-34" fmla="*/ 63500 h 868362"/>
              <a:gd name="connsiteX2-35" fmla="*/ 1302544 w 1302544"/>
              <a:gd name="connsiteY2-36" fmla="*/ 868362 h 868362"/>
              <a:gd name="connsiteX3-37" fmla="*/ 1302544 w 1302544"/>
              <a:gd name="connsiteY3-38" fmla="*/ 808831 h 868362"/>
              <a:gd name="connsiteX4-39" fmla="*/ 4763 w 1302544"/>
              <a:gd name="connsiteY4-40" fmla="*/ 0 h 868362"/>
              <a:gd name="connsiteX0-41" fmla="*/ 4763 w 1302544"/>
              <a:gd name="connsiteY0-42" fmla="*/ 0 h 875506"/>
              <a:gd name="connsiteX1-43" fmla="*/ 0 w 1302544"/>
              <a:gd name="connsiteY1-44" fmla="*/ 70644 h 875506"/>
              <a:gd name="connsiteX2-45" fmla="*/ 1302544 w 1302544"/>
              <a:gd name="connsiteY2-46" fmla="*/ 875506 h 875506"/>
              <a:gd name="connsiteX3-47" fmla="*/ 1302544 w 1302544"/>
              <a:gd name="connsiteY3-48" fmla="*/ 815975 h 875506"/>
              <a:gd name="connsiteX4-49" fmla="*/ 4763 w 1302544"/>
              <a:gd name="connsiteY4-50" fmla="*/ 0 h 875506"/>
              <a:gd name="connsiteX0-51" fmla="*/ 7145 w 1304926"/>
              <a:gd name="connsiteY0-52" fmla="*/ 0 h 875506"/>
              <a:gd name="connsiteX1-53" fmla="*/ 0 w 1304926"/>
              <a:gd name="connsiteY1-54" fmla="*/ 53975 h 875506"/>
              <a:gd name="connsiteX2-55" fmla="*/ 1304926 w 1304926"/>
              <a:gd name="connsiteY2-56" fmla="*/ 875506 h 875506"/>
              <a:gd name="connsiteX3-57" fmla="*/ 1304926 w 1304926"/>
              <a:gd name="connsiteY3-58" fmla="*/ 815975 h 875506"/>
              <a:gd name="connsiteX4-59" fmla="*/ 7145 w 1304926"/>
              <a:gd name="connsiteY4-60" fmla="*/ 0 h 875506"/>
              <a:gd name="connsiteX0-61" fmla="*/ 1 w 1297782"/>
              <a:gd name="connsiteY0-62" fmla="*/ 0 h 875506"/>
              <a:gd name="connsiteX1-63" fmla="*/ 0 w 1297782"/>
              <a:gd name="connsiteY1-64" fmla="*/ 51594 h 875506"/>
              <a:gd name="connsiteX2-65" fmla="*/ 1297782 w 1297782"/>
              <a:gd name="connsiteY2-66" fmla="*/ 875506 h 875506"/>
              <a:gd name="connsiteX3-67" fmla="*/ 1297782 w 1297782"/>
              <a:gd name="connsiteY3-68" fmla="*/ 815975 h 875506"/>
              <a:gd name="connsiteX4-69" fmla="*/ 1 w 1297782"/>
              <a:gd name="connsiteY4-70" fmla="*/ 0 h 875506"/>
              <a:gd name="connsiteX0-71" fmla="*/ 0 w 1297781"/>
              <a:gd name="connsiteY0-72" fmla="*/ 0 h 875506"/>
              <a:gd name="connsiteX1-73" fmla="*/ 2380 w 1297781"/>
              <a:gd name="connsiteY1-74" fmla="*/ 44451 h 875506"/>
              <a:gd name="connsiteX2-75" fmla="*/ 1297781 w 1297781"/>
              <a:gd name="connsiteY2-76" fmla="*/ 875506 h 875506"/>
              <a:gd name="connsiteX3-77" fmla="*/ 1297781 w 1297781"/>
              <a:gd name="connsiteY3-78" fmla="*/ 815975 h 875506"/>
              <a:gd name="connsiteX4-79" fmla="*/ 0 w 1297781"/>
              <a:gd name="connsiteY4-80" fmla="*/ 0 h 8755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97781" h="875506">
                <a:moveTo>
                  <a:pt x="0" y="0"/>
                </a:moveTo>
                <a:cubicBezTo>
                  <a:pt x="0" y="17198"/>
                  <a:pt x="2380" y="27253"/>
                  <a:pt x="2380" y="44451"/>
                </a:cubicBezTo>
                <a:lnTo>
                  <a:pt x="1297781" y="875506"/>
                </a:lnTo>
                <a:lnTo>
                  <a:pt x="1297781" y="81597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  <a:alpha val="5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222" name="文本框 77"/>
          <p:cNvSpPr txBox="1"/>
          <p:nvPr/>
        </p:nvSpPr>
        <p:spPr>
          <a:xfrm rot="452259">
            <a:off x="5399935" y="2634897"/>
            <a:ext cx="574196" cy="933654"/>
          </a:xfrm>
          <a:prstGeom prst="rect">
            <a:avLst/>
          </a:prstGeom>
          <a:noFill/>
          <a:scene3d>
            <a:camera prst="isometricOffAxis1Top">
              <a:rot lat="20448468" lon="18136550" rev="3247942"/>
            </a:camera>
            <a:lightRig rig="threePt" dir="t"/>
          </a:scene3d>
          <a:sp3d/>
        </p:spPr>
        <p:txBody>
          <a:bodyPr wrap="none" lIns="91440" tIns="45720" rIns="91440" bIns="45720" rtlCol="0">
            <a:spAutoFit/>
          </a:bodyPr>
          <a:lstStyle/>
          <a:p>
            <a:r>
              <a:rPr lang="en-US" altLang="zh-CN" sz="5465" b="1" dirty="0">
                <a:solidFill>
                  <a:schemeClr val="bg1"/>
                </a:solidFill>
              </a:rPr>
              <a:t>3</a:t>
            </a:r>
            <a:endParaRPr lang="zh-CN" altLang="en-US" sz="5465" b="1" dirty="0">
              <a:solidFill>
                <a:schemeClr val="bg1"/>
              </a:solidFill>
            </a:endParaRPr>
          </a:p>
        </p:txBody>
      </p:sp>
      <p:sp>
        <p:nvSpPr>
          <p:cNvPr id="223" name="任意多边形 222"/>
          <p:cNvSpPr/>
          <p:nvPr/>
        </p:nvSpPr>
        <p:spPr>
          <a:xfrm rot="520032">
            <a:off x="3398028" y="2729060"/>
            <a:ext cx="2812969" cy="1801728"/>
          </a:xfrm>
          <a:custGeom>
            <a:avLst/>
            <a:gdLst>
              <a:gd name="connsiteX0" fmla="*/ 0 w 2583180"/>
              <a:gd name="connsiteY0" fmla="*/ 769620 h 1592580"/>
              <a:gd name="connsiteX1" fmla="*/ 1303020 w 2583180"/>
              <a:gd name="connsiteY1" fmla="*/ 1592580 h 1592580"/>
              <a:gd name="connsiteX2" fmla="*/ 2583180 w 2583180"/>
              <a:gd name="connsiteY2" fmla="*/ 769620 h 1592580"/>
              <a:gd name="connsiteX3" fmla="*/ 1272540 w 2583180"/>
              <a:gd name="connsiteY3" fmla="*/ 0 h 1592580"/>
              <a:gd name="connsiteX4" fmla="*/ 0 w 2583180"/>
              <a:gd name="connsiteY4" fmla="*/ 769620 h 159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3180" h="1592580">
                <a:moveTo>
                  <a:pt x="0" y="769620"/>
                </a:moveTo>
                <a:lnTo>
                  <a:pt x="1303020" y="1592580"/>
                </a:lnTo>
                <a:lnTo>
                  <a:pt x="2583180" y="769620"/>
                </a:lnTo>
                <a:lnTo>
                  <a:pt x="1272540" y="0"/>
                </a:lnTo>
                <a:lnTo>
                  <a:pt x="0" y="769620"/>
                </a:lnTo>
                <a:close/>
              </a:path>
            </a:pathLst>
          </a:cu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595959"/>
              </a:solidFill>
            </a:endParaRPr>
          </a:p>
        </p:txBody>
      </p:sp>
      <p:sp>
        <p:nvSpPr>
          <p:cNvPr id="224" name="任意多边形 223"/>
          <p:cNvSpPr/>
          <p:nvPr/>
        </p:nvSpPr>
        <p:spPr>
          <a:xfrm rot="520032">
            <a:off x="4734610" y="3697582"/>
            <a:ext cx="1402855" cy="991381"/>
          </a:xfrm>
          <a:custGeom>
            <a:avLst/>
            <a:gdLst>
              <a:gd name="connsiteX0" fmla="*/ 0 w 1297781"/>
              <a:gd name="connsiteY0" fmla="*/ 823913 h 876300"/>
              <a:gd name="connsiteX1" fmla="*/ 0 w 1297781"/>
              <a:gd name="connsiteY1" fmla="*/ 876300 h 876300"/>
              <a:gd name="connsiteX2" fmla="*/ 1297781 w 1297781"/>
              <a:gd name="connsiteY2" fmla="*/ 42863 h 876300"/>
              <a:gd name="connsiteX3" fmla="*/ 1293019 w 1297781"/>
              <a:gd name="connsiteY3" fmla="*/ 0 h 876300"/>
              <a:gd name="connsiteX4" fmla="*/ 0 w 1297781"/>
              <a:gd name="connsiteY4" fmla="*/ 823913 h 876300"/>
              <a:gd name="connsiteX0-1" fmla="*/ 0 w 1297781"/>
              <a:gd name="connsiteY0-2" fmla="*/ 823913 h 876300"/>
              <a:gd name="connsiteX1-3" fmla="*/ 0 w 1297781"/>
              <a:gd name="connsiteY1-4" fmla="*/ 876300 h 876300"/>
              <a:gd name="connsiteX2-5" fmla="*/ 1297781 w 1297781"/>
              <a:gd name="connsiteY2-6" fmla="*/ 42863 h 876300"/>
              <a:gd name="connsiteX3-7" fmla="*/ 1281113 w 1297781"/>
              <a:gd name="connsiteY3-8" fmla="*/ 0 h 876300"/>
              <a:gd name="connsiteX4-9" fmla="*/ 0 w 1297781"/>
              <a:gd name="connsiteY4-10" fmla="*/ 823913 h 876300"/>
              <a:gd name="connsiteX0-11" fmla="*/ 0 w 1288256"/>
              <a:gd name="connsiteY0-12" fmla="*/ 823913 h 876300"/>
              <a:gd name="connsiteX1-13" fmla="*/ 0 w 1288256"/>
              <a:gd name="connsiteY1-14" fmla="*/ 876300 h 876300"/>
              <a:gd name="connsiteX2-15" fmla="*/ 1288256 w 1288256"/>
              <a:gd name="connsiteY2-16" fmla="*/ 45244 h 876300"/>
              <a:gd name="connsiteX3-17" fmla="*/ 1281113 w 1288256"/>
              <a:gd name="connsiteY3-18" fmla="*/ 0 h 876300"/>
              <a:gd name="connsiteX4-19" fmla="*/ 0 w 1288256"/>
              <a:gd name="connsiteY4-20" fmla="*/ 823913 h 8763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88256" h="876300">
                <a:moveTo>
                  <a:pt x="0" y="823913"/>
                </a:moveTo>
                <a:lnTo>
                  <a:pt x="0" y="876300"/>
                </a:lnTo>
                <a:lnTo>
                  <a:pt x="1288256" y="45244"/>
                </a:lnTo>
                <a:lnTo>
                  <a:pt x="1281113" y="0"/>
                </a:lnTo>
                <a:lnTo>
                  <a:pt x="0" y="823913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  <a:alpha val="5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225" name="任意多边形 224"/>
          <p:cNvSpPr/>
          <p:nvPr/>
        </p:nvSpPr>
        <p:spPr>
          <a:xfrm rot="520032">
            <a:off x="3339957" y="3486681"/>
            <a:ext cx="1413227" cy="990483"/>
          </a:xfrm>
          <a:custGeom>
            <a:avLst/>
            <a:gdLst>
              <a:gd name="connsiteX0" fmla="*/ 0 w 1314450"/>
              <a:gd name="connsiteY0" fmla="*/ 0 h 882650"/>
              <a:gd name="connsiteX1" fmla="*/ 0 w 1314450"/>
              <a:gd name="connsiteY1" fmla="*/ 63500 h 882650"/>
              <a:gd name="connsiteX2" fmla="*/ 1304925 w 1314450"/>
              <a:gd name="connsiteY2" fmla="*/ 882650 h 882650"/>
              <a:gd name="connsiteX3" fmla="*/ 1314450 w 1314450"/>
              <a:gd name="connsiteY3" fmla="*/ 815975 h 882650"/>
              <a:gd name="connsiteX4" fmla="*/ 0 w 1314450"/>
              <a:gd name="connsiteY4" fmla="*/ 0 h 882650"/>
              <a:gd name="connsiteX0-1" fmla="*/ 0 w 1314450"/>
              <a:gd name="connsiteY0-2" fmla="*/ 0 h 873125"/>
              <a:gd name="connsiteX1-3" fmla="*/ 0 w 1314450"/>
              <a:gd name="connsiteY1-4" fmla="*/ 63500 h 873125"/>
              <a:gd name="connsiteX2-5" fmla="*/ 1309688 w 1314450"/>
              <a:gd name="connsiteY2-6" fmla="*/ 873125 h 873125"/>
              <a:gd name="connsiteX3-7" fmla="*/ 1314450 w 1314450"/>
              <a:gd name="connsiteY3-8" fmla="*/ 815975 h 873125"/>
              <a:gd name="connsiteX4-9" fmla="*/ 0 w 1314450"/>
              <a:gd name="connsiteY4-10" fmla="*/ 0 h 873125"/>
              <a:gd name="connsiteX0-11" fmla="*/ 0 w 1314450"/>
              <a:gd name="connsiteY0-12" fmla="*/ 0 h 875506"/>
              <a:gd name="connsiteX1-13" fmla="*/ 0 w 1314450"/>
              <a:gd name="connsiteY1-14" fmla="*/ 63500 h 875506"/>
              <a:gd name="connsiteX2-15" fmla="*/ 1314450 w 1314450"/>
              <a:gd name="connsiteY2-16" fmla="*/ 875506 h 875506"/>
              <a:gd name="connsiteX3-17" fmla="*/ 1314450 w 1314450"/>
              <a:gd name="connsiteY3-18" fmla="*/ 815975 h 875506"/>
              <a:gd name="connsiteX4-19" fmla="*/ 0 w 1314450"/>
              <a:gd name="connsiteY4-20" fmla="*/ 0 h 875506"/>
              <a:gd name="connsiteX0-21" fmla="*/ 16669 w 1314450"/>
              <a:gd name="connsiteY0-22" fmla="*/ 0 h 868362"/>
              <a:gd name="connsiteX1-23" fmla="*/ 0 w 1314450"/>
              <a:gd name="connsiteY1-24" fmla="*/ 56356 h 868362"/>
              <a:gd name="connsiteX2-25" fmla="*/ 1314450 w 1314450"/>
              <a:gd name="connsiteY2-26" fmla="*/ 868362 h 868362"/>
              <a:gd name="connsiteX3-27" fmla="*/ 1314450 w 1314450"/>
              <a:gd name="connsiteY3-28" fmla="*/ 808831 h 868362"/>
              <a:gd name="connsiteX4-29" fmla="*/ 16669 w 1314450"/>
              <a:gd name="connsiteY4-30" fmla="*/ 0 h 868362"/>
              <a:gd name="connsiteX0-31" fmla="*/ 4763 w 1302544"/>
              <a:gd name="connsiteY0-32" fmla="*/ 0 h 868362"/>
              <a:gd name="connsiteX1-33" fmla="*/ 0 w 1302544"/>
              <a:gd name="connsiteY1-34" fmla="*/ 63500 h 868362"/>
              <a:gd name="connsiteX2-35" fmla="*/ 1302544 w 1302544"/>
              <a:gd name="connsiteY2-36" fmla="*/ 868362 h 868362"/>
              <a:gd name="connsiteX3-37" fmla="*/ 1302544 w 1302544"/>
              <a:gd name="connsiteY3-38" fmla="*/ 808831 h 868362"/>
              <a:gd name="connsiteX4-39" fmla="*/ 4763 w 1302544"/>
              <a:gd name="connsiteY4-40" fmla="*/ 0 h 868362"/>
              <a:gd name="connsiteX0-41" fmla="*/ 4763 w 1302544"/>
              <a:gd name="connsiteY0-42" fmla="*/ 0 h 875506"/>
              <a:gd name="connsiteX1-43" fmla="*/ 0 w 1302544"/>
              <a:gd name="connsiteY1-44" fmla="*/ 70644 h 875506"/>
              <a:gd name="connsiteX2-45" fmla="*/ 1302544 w 1302544"/>
              <a:gd name="connsiteY2-46" fmla="*/ 875506 h 875506"/>
              <a:gd name="connsiteX3-47" fmla="*/ 1302544 w 1302544"/>
              <a:gd name="connsiteY3-48" fmla="*/ 815975 h 875506"/>
              <a:gd name="connsiteX4-49" fmla="*/ 4763 w 1302544"/>
              <a:gd name="connsiteY4-50" fmla="*/ 0 h 875506"/>
              <a:gd name="connsiteX0-51" fmla="*/ 7145 w 1304926"/>
              <a:gd name="connsiteY0-52" fmla="*/ 0 h 875506"/>
              <a:gd name="connsiteX1-53" fmla="*/ 0 w 1304926"/>
              <a:gd name="connsiteY1-54" fmla="*/ 53975 h 875506"/>
              <a:gd name="connsiteX2-55" fmla="*/ 1304926 w 1304926"/>
              <a:gd name="connsiteY2-56" fmla="*/ 875506 h 875506"/>
              <a:gd name="connsiteX3-57" fmla="*/ 1304926 w 1304926"/>
              <a:gd name="connsiteY3-58" fmla="*/ 815975 h 875506"/>
              <a:gd name="connsiteX4-59" fmla="*/ 7145 w 1304926"/>
              <a:gd name="connsiteY4-60" fmla="*/ 0 h 875506"/>
              <a:gd name="connsiteX0-61" fmla="*/ 1 w 1297782"/>
              <a:gd name="connsiteY0-62" fmla="*/ 0 h 875506"/>
              <a:gd name="connsiteX1-63" fmla="*/ 0 w 1297782"/>
              <a:gd name="connsiteY1-64" fmla="*/ 51594 h 875506"/>
              <a:gd name="connsiteX2-65" fmla="*/ 1297782 w 1297782"/>
              <a:gd name="connsiteY2-66" fmla="*/ 875506 h 875506"/>
              <a:gd name="connsiteX3-67" fmla="*/ 1297782 w 1297782"/>
              <a:gd name="connsiteY3-68" fmla="*/ 815975 h 875506"/>
              <a:gd name="connsiteX4-69" fmla="*/ 1 w 1297782"/>
              <a:gd name="connsiteY4-70" fmla="*/ 0 h 875506"/>
              <a:gd name="connsiteX0-71" fmla="*/ 0 w 1297781"/>
              <a:gd name="connsiteY0-72" fmla="*/ 0 h 875506"/>
              <a:gd name="connsiteX1-73" fmla="*/ 2380 w 1297781"/>
              <a:gd name="connsiteY1-74" fmla="*/ 44451 h 875506"/>
              <a:gd name="connsiteX2-75" fmla="*/ 1297781 w 1297781"/>
              <a:gd name="connsiteY2-76" fmla="*/ 875506 h 875506"/>
              <a:gd name="connsiteX3-77" fmla="*/ 1297781 w 1297781"/>
              <a:gd name="connsiteY3-78" fmla="*/ 815975 h 875506"/>
              <a:gd name="connsiteX4-79" fmla="*/ 0 w 1297781"/>
              <a:gd name="connsiteY4-80" fmla="*/ 0 h 8755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97781" h="875506">
                <a:moveTo>
                  <a:pt x="0" y="0"/>
                </a:moveTo>
                <a:cubicBezTo>
                  <a:pt x="0" y="17198"/>
                  <a:pt x="2380" y="27253"/>
                  <a:pt x="2380" y="44451"/>
                </a:cubicBezTo>
                <a:lnTo>
                  <a:pt x="1297781" y="875506"/>
                </a:lnTo>
                <a:lnTo>
                  <a:pt x="1297781" y="81597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  <a:alpha val="5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226" name="文本框 83"/>
          <p:cNvSpPr txBox="1"/>
          <p:nvPr/>
        </p:nvSpPr>
        <p:spPr>
          <a:xfrm rot="520032">
            <a:off x="3742721" y="3072975"/>
            <a:ext cx="574196" cy="933654"/>
          </a:xfrm>
          <a:prstGeom prst="rect">
            <a:avLst/>
          </a:prstGeom>
          <a:noFill/>
          <a:scene3d>
            <a:camera prst="isometricOffAxis1Top">
              <a:rot lat="20448468" lon="18136550" rev="3247942"/>
            </a:camera>
            <a:lightRig rig="threePt" dir="t"/>
          </a:scene3d>
          <a:sp3d/>
        </p:spPr>
        <p:txBody>
          <a:bodyPr wrap="none" lIns="91440" tIns="45720" rIns="91440" bIns="45720" rtlCol="0">
            <a:spAutoFit/>
          </a:bodyPr>
          <a:lstStyle/>
          <a:p>
            <a:r>
              <a:rPr lang="en-US" altLang="zh-CN" sz="5465" b="1" dirty="0">
                <a:solidFill>
                  <a:schemeClr val="bg1"/>
                </a:solidFill>
              </a:rPr>
              <a:t>2</a:t>
            </a:r>
            <a:endParaRPr lang="zh-CN" altLang="en-US" sz="5465" b="1" dirty="0">
              <a:solidFill>
                <a:schemeClr val="bg1"/>
              </a:solidFill>
            </a:endParaRPr>
          </a:p>
        </p:txBody>
      </p:sp>
      <p:sp>
        <p:nvSpPr>
          <p:cNvPr id="227" name="任意多边形 226"/>
          <p:cNvSpPr/>
          <p:nvPr/>
        </p:nvSpPr>
        <p:spPr>
          <a:xfrm rot="551618">
            <a:off x="1611187" y="3056643"/>
            <a:ext cx="2982612" cy="1940256"/>
          </a:xfrm>
          <a:custGeom>
            <a:avLst/>
            <a:gdLst>
              <a:gd name="connsiteX0" fmla="*/ 0 w 2583180"/>
              <a:gd name="connsiteY0" fmla="*/ 769620 h 1592580"/>
              <a:gd name="connsiteX1" fmla="*/ 1303020 w 2583180"/>
              <a:gd name="connsiteY1" fmla="*/ 1592580 h 1592580"/>
              <a:gd name="connsiteX2" fmla="*/ 2583180 w 2583180"/>
              <a:gd name="connsiteY2" fmla="*/ 769620 h 1592580"/>
              <a:gd name="connsiteX3" fmla="*/ 1272540 w 2583180"/>
              <a:gd name="connsiteY3" fmla="*/ 0 h 1592580"/>
              <a:gd name="connsiteX4" fmla="*/ 0 w 2583180"/>
              <a:gd name="connsiteY4" fmla="*/ 769620 h 159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3180" h="1592580">
                <a:moveTo>
                  <a:pt x="0" y="769620"/>
                </a:moveTo>
                <a:lnTo>
                  <a:pt x="1303020" y="1592580"/>
                </a:lnTo>
                <a:lnTo>
                  <a:pt x="2583180" y="769620"/>
                </a:lnTo>
                <a:lnTo>
                  <a:pt x="1272540" y="0"/>
                </a:lnTo>
                <a:lnTo>
                  <a:pt x="0" y="769620"/>
                </a:lnTo>
                <a:close/>
              </a:path>
            </a:pathLst>
          </a:custGeom>
          <a:solidFill>
            <a:srgbClr val="212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>
              <a:solidFill>
                <a:srgbClr val="595959"/>
              </a:solidFill>
            </a:endParaRPr>
          </a:p>
        </p:txBody>
      </p:sp>
      <p:sp>
        <p:nvSpPr>
          <p:cNvPr id="228" name="任意多边形 227"/>
          <p:cNvSpPr/>
          <p:nvPr/>
        </p:nvSpPr>
        <p:spPr>
          <a:xfrm rot="551618">
            <a:off x="3021635" y="4103975"/>
            <a:ext cx="1487456" cy="1067605"/>
          </a:xfrm>
          <a:custGeom>
            <a:avLst/>
            <a:gdLst>
              <a:gd name="connsiteX0" fmla="*/ 0 w 1297781"/>
              <a:gd name="connsiteY0" fmla="*/ 823913 h 876300"/>
              <a:gd name="connsiteX1" fmla="*/ 0 w 1297781"/>
              <a:gd name="connsiteY1" fmla="*/ 876300 h 876300"/>
              <a:gd name="connsiteX2" fmla="*/ 1297781 w 1297781"/>
              <a:gd name="connsiteY2" fmla="*/ 42863 h 876300"/>
              <a:gd name="connsiteX3" fmla="*/ 1293019 w 1297781"/>
              <a:gd name="connsiteY3" fmla="*/ 0 h 876300"/>
              <a:gd name="connsiteX4" fmla="*/ 0 w 1297781"/>
              <a:gd name="connsiteY4" fmla="*/ 823913 h 876300"/>
              <a:gd name="connsiteX0-1" fmla="*/ 0 w 1297781"/>
              <a:gd name="connsiteY0-2" fmla="*/ 823913 h 876300"/>
              <a:gd name="connsiteX1-3" fmla="*/ 0 w 1297781"/>
              <a:gd name="connsiteY1-4" fmla="*/ 876300 h 876300"/>
              <a:gd name="connsiteX2-5" fmla="*/ 1297781 w 1297781"/>
              <a:gd name="connsiteY2-6" fmla="*/ 42863 h 876300"/>
              <a:gd name="connsiteX3-7" fmla="*/ 1281113 w 1297781"/>
              <a:gd name="connsiteY3-8" fmla="*/ 0 h 876300"/>
              <a:gd name="connsiteX4-9" fmla="*/ 0 w 1297781"/>
              <a:gd name="connsiteY4-10" fmla="*/ 823913 h 876300"/>
              <a:gd name="connsiteX0-11" fmla="*/ 0 w 1288256"/>
              <a:gd name="connsiteY0-12" fmla="*/ 823913 h 876300"/>
              <a:gd name="connsiteX1-13" fmla="*/ 0 w 1288256"/>
              <a:gd name="connsiteY1-14" fmla="*/ 876300 h 876300"/>
              <a:gd name="connsiteX2-15" fmla="*/ 1288256 w 1288256"/>
              <a:gd name="connsiteY2-16" fmla="*/ 45244 h 876300"/>
              <a:gd name="connsiteX3-17" fmla="*/ 1281113 w 1288256"/>
              <a:gd name="connsiteY3-18" fmla="*/ 0 h 876300"/>
              <a:gd name="connsiteX4-19" fmla="*/ 0 w 1288256"/>
              <a:gd name="connsiteY4-20" fmla="*/ 823913 h 8763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88256" h="876300">
                <a:moveTo>
                  <a:pt x="0" y="823913"/>
                </a:moveTo>
                <a:lnTo>
                  <a:pt x="0" y="876300"/>
                </a:lnTo>
                <a:lnTo>
                  <a:pt x="1288256" y="45244"/>
                </a:lnTo>
                <a:lnTo>
                  <a:pt x="1281113" y="0"/>
                </a:lnTo>
                <a:lnTo>
                  <a:pt x="0" y="823913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  <a:alpha val="5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229" name="任意多边形 228"/>
          <p:cNvSpPr/>
          <p:nvPr/>
        </p:nvSpPr>
        <p:spPr>
          <a:xfrm rot="551618">
            <a:off x="1544997" y="3866842"/>
            <a:ext cx="1498455" cy="1066639"/>
          </a:xfrm>
          <a:custGeom>
            <a:avLst/>
            <a:gdLst>
              <a:gd name="connsiteX0" fmla="*/ 0 w 1314450"/>
              <a:gd name="connsiteY0" fmla="*/ 0 h 882650"/>
              <a:gd name="connsiteX1" fmla="*/ 0 w 1314450"/>
              <a:gd name="connsiteY1" fmla="*/ 63500 h 882650"/>
              <a:gd name="connsiteX2" fmla="*/ 1304925 w 1314450"/>
              <a:gd name="connsiteY2" fmla="*/ 882650 h 882650"/>
              <a:gd name="connsiteX3" fmla="*/ 1314450 w 1314450"/>
              <a:gd name="connsiteY3" fmla="*/ 815975 h 882650"/>
              <a:gd name="connsiteX4" fmla="*/ 0 w 1314450"/>
              <a:gd name="connsiteY4" fmla="*/ 0 h 882650"/>
              <a:gd name="connsiteX0-1" fmla="*/ 0 w 1314450"/>
              <a:gd name="connsiteY0-2" fmla="*/ 0 h 873125"/>
              <a:gd name="connsiteX1-3" fmla="*/ 0 w 1314450"/>
              <a:gd name="connsiteY1-4" fmla="*/ 63500 h 873125"/>
              <a:gd name="connsiteX2-5" fmla="*/ 1309688 w 1314450"/>
              <a:gd name="connsiteY2-6" fmla="*/ 873125 h 873125"/>
              <a:gd name="connsiteX3-7" fmla="*/ 1314450 w 1314450"/>
              <a:gd name="connsiteY3-8" fmla="*/ 815975 h 873125"/>
              <a:gd name="connsiteX4-9" fmla="*/ 0 w 1314450"/>
              <a:gd name="connsiteY4-10" fmla="*/ 0 h 873125"/>
              <a:gd name="connsiteX0-11" fmla="*/ 0 w 1314450"/>
              <a:gd name="connsiteY0-12" fmla="*/ 0 h 875506"/>
              <a:gd name="connsiteX1-13" fmla="*/ 0 w 1314450"/>
              <a:gd name="connsiteY1-14" fmla="*/ 63500 h 875506"/>
              <a:gd name="connsiteX2-15" fmla="*/ 1314450 w 1314450"/>
              <a:gd name="connsiteY2-16" fmla="*/ 875506 h 875506"/>
              <a:gd name="connsiteX3-17" fmla="*/ 1314450 w 1314450"/>
              <a:gd name="connsiteY3-18" fmla="*/ 815975 h 875506"/>
              <a:gd name="connsiteX4-19" fmla="*/ 0 w 1314450"/>
              <a:gd name="connsiteY4-20" fmla="*/ 0 h 875506"/>
              <a:gd name="connsiteX0-21" fmla="*/ 16669 w 1314450"/>
              <a:gd name="connsiteY0-22" fmla="*/ 0 h 868362"/>
              <a:gd name="connsiteX1-23" fmla="*/ 0 w 1314450"/>
              <a:gd name="connsiteY1-24" fmla="*/ 56356 h 868362"/>
              <a:gd name="connsiteX2-25" fmla="*/ 1314450 w 1314450"/>
              <a:gd name="connsiteY2-26" fmla="*/ 868362 h 868362"/>
              <a:gd name="connsiteX3-27" fmla="*/ 1314450 w 1314450"/>
              <a:gd name="connsiteY3-28" fmla="*/ 808831 h 868362"/>
              <a:gd name="connsiteX4-29" fmla="*/ 16669 w 1314450"/>
              <a:gd name="connsiteY4-30" fmla="*/ 0 h 868362"/>
              <a:gd name="connsiteX0-31" fmla="*/ 4763 w 1302544"/>
              <a:gd name="connsiteY0-32" fmla="*/ 0 h 868362"/>
              <a:gd name="connsiteX1-33" fmla="*/ 0 w 1302544"/>
              <a:gd name="connsiteY1-34" fmla="*/ 63500 h 868362"/>
              <a:gd name="connsiteX2-35" fmla="*/ 1302544 w 1302544"/>
              <a:gd name="connsiteY2-36" fmla="*/ 868362 h 868362"/>
              <a:gd name="connsiteX3-37" fmla="*/ 1302544 w 1302544"/>
              <a:gd name="connsiteY3-38" fmla="*/ 808831 h 868362"/>
              <a:gd name="connsiteX4-39" fmla="*/ 4763 w 1302544"/>
              <a:gd name="connsiteY4-40" fmla="*/ 0 h 868362"/>
              <a:gd name="connsiteX0-41" fmla="*/ 4763 w 1302544"/>
              <a:gd name="connsiteY0-42" fmla="*/ 0 h 875506"/>
              <a:gd name="connsiteX1-43" fmla="*/ 0 w 1302544"/>
              <a:gd name="connsiteY1-44" fmla="*/ 70644 h 875506"/>
              <a:gd name="connsiteX2-45" fmla="*/ 1302544 w 1302544"/>
              <a:gd name="connsiteY2-46" fmla="*/ 875506 h 875506"/>
              <a:gd name="connsiteX3-47" fmla="*/ 1302544 w 1302544"/>
              <a:gd name="connsiteY3-48" fmla="*/ 815975 h 875506"/>
              <a:gd name="connsiteX4-49" fmla="*/ 4763 w 1302544"/>
              <a:gd name="connsiteY4-50" fmla="*/ 0 h 875506"/>
              <a:gd name="connsiteX0-51" fmla="*/ 7145 w 1304926"/>
              <a:gd name="connsiteY0-52" fmla="*/ 0 h 875506"/>
              <a:gd name="connsiteX1-53" fmla="*/ 0 w 1304926"/>
              <a:gd name="connsiteY1-54" fmla="*/ 53975 h 875506"/>
              <a:gd name="connsiteX2-55" fmla="*/ 1304926 w 1304926"/>
              <a:gd name="connsiteY2-56" fmla="*/ 875506 h 875506"/>
              <a:gd name="connsiteX3-57" fmla="*/ 1304926 w 1304926"/>
              <a:gd name="connsiteY3-58" fmla="*/ 815975 h 875506"/>
              <a:gd name="connsiteX4-59" fmla="*/ 7145 w 1304926"/>
              <a:gd name="connsiteY4-60" fmla="*/ 0 h 875506"/>
              <a:gd name="connsiteX0-61" fmla="*/ 1 w 1297782"/>
              <a:gd name="connsiteY0-62" fmla="*/ 0 h 875506"/>
              <a:gd name="connsiteX1-63" fmla="*/ 0 w 1297782"/>
              <a:gd name="connsiteY1-64" fmla="*/ 51594 h 875506"/>
              <a:gd name="connsiteX2-65" fmla="*/ 1297782 w 1297782"/>
              <a:gd name="connsiteY2-66" fmla="*/ 875506 h 875506"/>
              <a:gd name="connsiteX3-67" fmla="*/ 1297782 w 1297782"/>
              <a:gd name="connsiteY3-68" fmla="*/ 815975 h 875506"/>
              <a:gd name="connsiteX4-69" fmla="*/ 1 w 1297782"/>
              <a:gd name="connsiteY4-70" fmla="*/ 0 h 875506"/>
              <a:gd name="connsiteX0-71" fmla="*/ 0 w 1297781"/>
              <a:gd name="connsiteY0-72" fmla="*/ 0 h 875506"/>
              <a:gd name="connsiteX1-73" fmla="*/ 2380 w 1297781"/>
              <a:gd name="connsiteY1-74" fmla="*/ 44451 h 875506"/>
              <a:gd name="connsiteX2-75" fmla="*/ 1297781 w 1297781"/>
              <a:gd name="connsiteY2-76" fmla="*/ 875506 h 875506"/>
              <a:gd name="connsiteX3-77" fmla="*/ 1297781 w 1297781"/>
              <a:gd name="connsiteY3-78" fmla="*/ 815975 h 875506"/>
              <a:gd name="connsiteX4-79" fmla="*/ 0 w 1297781"/>
              <a:gd name="connsiteY4-80" fmla="*/ 0 h 87550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97781" h="875506">
                <a:moveTo>
                  <a:pt x="0" y="0"/>
                </a:moveTo>
                <a:cubicBezTo>
                  <a:pt x="0" y="17198"/>
                  <a:pt x="2380" y="27253"/>
                  <a:pt x="2380" y="44451"/>
                </a:cubicBezTo>
                <a:lnTo>
                  <a:pt x="1297781" y="875506"/>
                </a:lnTo>
                <a:lnTo>
                  <a:pt x="1297781" y="81597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  <a:alpha val="5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lang="zh-CN" altLang="en-US" sz="2400">
              <a:solidFill>
                <a:schemeClr val="bg1"/>
              </a:solidFill>
              <a:cs typeface="+mn-ea"/>
            </a:endParaRPr>
          </a:p>
        </p:txBody>
      </p:sp>
      <p:sp>
        <p:nvSpPr>
          <p:cNvPr id="230" name="文本框 89"/>
          <p:cNvSpPr txBox="1"/>
          <p:nvPr/>
        </p:nvSpPr>
        <p:spPr>
          <a:xfrm rot="551618">
            <a:off x="1967081" y="3407410"/>
            <a:ext cx="864356" cy="933654"/>
          </a:xfrm>
          <a:prstGeom prst="rect">
            <a:avLst/>
          </a:prstGeom>
          <a:noFill/>
          <a:scene3d>
            <a:camera prst="isometricOffAxis1Top">
              <a:rot lat="20448468" lon="18136550" rev="3247942"/>
            </a:camera>
            <a:lightRig rig="threePt" dir="t"/>
          </a:scene3d>
          <a:sp3d/>
        </p:spPr>
        <p:txBody>
          <a:bodyPr wrap="square" lIns="91440" tIns="45720" rIns="91440" bIns="45720" rtlCol="0">
            <a:spAutoFit/>
          </a:bodyPr>
          <a:lstStyle/>
          <a:p>
            <a:r>
              <a:rPr lang="en-US" altLang="zh-CN" sz="5465" b="1" dirty="0">
                <a:solidFill>
                  <a:schemeClr val="bg1"/>
                </a:solidFill>
              </a:rPr>
              <a:t>1</a:t>
            </a:r>
            <a:endParaRPr lang="zh-CN" altLang="en-US" sz="5465" b="1" dirty="0">
              <a:solidFill>
                <a:schemeClr val="bg1"/>
              </a:solidFill>
            </a:endParaRPr>
          </a:p>
        </p:txBody>
      </p:sp>
      <p:sp>
        <p:nvSpPr>
          <p:cNvPr id="231" name="0"/>
          <p:cNvSpPr txBox="1">
            <a:spLocks noChangeArrowheads="1"/>
          </p:cNvSpPr>
          <p:nvPr/>
        </p:nvSpPr>
        <p:spPr bwMode="auto">
          <a:xfrm>
            <a:off x="2275690" y="5273613"/>
            <a:ext cx="251487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课题研究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32" name="0"/>
          <p:cNvSpPr txBox="1">
            <a:spLocks noChangeArrowheads="1"/>
          </p:cNvSpPr>
          <p:nvPr/>
        </p:nvSpPr>
        <p:spPr bwMode="auto">
          <a:xfrm>
            <a:off x="2292009" y="5635768"/>
            <a:ext cx="2144945" cy="635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65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It is known as "Forest</a:t>
            </a:r>
          </a:p>
          <a:p>
            <a:pPr>
              <a:lnSpc>
                <a:spcPct val="150000"/>
              </a:lnSpc>
            </a:pPr>
            <a:r>
              <a:rPr lang="en-US" altLang="zh-CN" sz="1465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University"</a:t>
            </a:r>
            <a:endParaRPr lang="en-US" altLang="zh-CN" sz="1465" dirty="0">
              <a:solidFill>
                <a:schemeClr val="tx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233" name="0"/>
          <p:cNvSpPr txBox="1">
            <a:spLocks noChangeArrowheads="1"/>
          </p:cNvSpPr>
          <p:nvPr/>
        </p:nvSpPr>
        <p:spPr bwMode="auto">
          <a:xfrm>
            <a:off x="4436954" y="4755820"/>
            <a:ext cx="251487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实验论证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34" name="0"/>
          <p:cNvSpPr txBox="1">
            <a:spLocks noChangeArrowheads="1"/>
          </p:cNvSpPr>
          <p:nvPr/>
        </p:nvSpPr>
        <p:spPr bwMode="auto">
          <a:xfrm>
            <a:off x="4440540" y="5083698"/>
            <a:ext cx="2767285" cy="635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65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It is known as "Forest</a:t>
            </a:r>
          </a:p>
          <a:p>
            <a:pPr>
              <a:lnSpc>
                <a:spcPct val="150000"/>
              </a:lnSpc>
            </a:pPr>
            <a:r>
              <a:rPr lang="en-US" altLang="zh-CN" sz="1465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University"</a:t>
            </a:r>
            <a:endParaRPr lang="en-US" altLang="zh-CN" sz="1465" dirty="0">
              <a:solidFill>
                <a:schemeClr val="tx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235" name="0"/>
          <p:cNvSpPr txBox="1">
            <a:spLocks noChangeArrowheads="1"/>
          </p:cNvSpPr>
          <p:nvPr/>
        </p:nvSpPr>
        <p:spPr bwMode="auto">
          <a:xfrm>
            <a:off x="6556901" y="4318109"/>
            <a:ext cx="251487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检查调整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36" name="0"/>
          <p:cNvSpPr txBox="1">
            <a:spLocks noChangeArrowheads="1"/>
          </p:cNvSpPr>
          <p:nvPr/>
        </p:nvSpPr>
        <p:spPr bwMode="auto">
          <a:xfrm>
            <a:off x="6560488" y="4645987"/>
            <a:ext cx="2767285" cy="635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65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It is known as "Forest</a:t>
            </a:r>
          </a:p>
          <a:p>
            <a:pPr>
              <a:lnSpc>
                <a:spcPct val="150000"/>
              </a:lnSpc>
            </a:pPr>
            <a:r>
              <a:rPr lang="en-US" altLang="zh-CN" sz="1465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University"</a:t>
            </a:r>
            <a:endParaRPr lang="en-US" altLang="zh-CN" sz="1465" dirty="0">
              <a:solidFill>
                <a:schemeClr val="tx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237" name="0"/>
          <p:cNvSpPr txBox="1">
            <a:spLocks noChangeArrowheads="1"/>
          </p:cNvSpPr>
          <p:nvPr/>
        </p:nvSpPr>
        <p:spPr bwMode="auto">
          <a:xfrm>
            <a:off x="8794931" y="3760979"/>
            <a:ext cx="251487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撰写论文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38" name="0"/>
          <p:cNvSpPr txBox="1">
            <a:spLocks noChangeArrowheads="1"/>
          </p:cNvSpPr>
          <p:nvPr/>
        </p:nvSpPr>
        <p:spPr bwMode="auto">
          <a:xfrm>
            <a:off x="8798519" y="4088857"/>
            <a:ext cx="2767285" cy="635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65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It is known as "Forest</a:t>
            </a:r>
          </a:p>
          <a:p>
            <a:pPr>
              <a:lnSpc>
                <a:spcPct val="150000"/>
              </a:lnSpc>
            </a:pPr>
            <a:r>
              <a:rPr lang="en-US" altLang="zh-CN" sz="1465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University"</a:t>
            </a:r>
            <a:endParaRPr lang="en-US" altLang="zh-CN" sz="1465" dirty="0">
              <a:solidFill>
                <a:schemeClr val="tx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animBg="1"/>
      <p:bldP spid="160" grpId="0" animBg="1"/>
      <p:bldP spid="164" grpId="0" animBg="1"/>
      <p:bldP spid="206" grpId="0" animBg="1"/>
      <p:bldP spid="210" grpId="0" animBg="1"/>
      <p:bldP spid="214" grpId="0" animBg="1"/>
      <p:bldP spid="215" grpId="0" animBg="1"/>
      <p:bldP spid="216" grpId="0" animBg="1"/>
      <p:bldP spid="217" grpId="0" animBg="1"/>
      <p:bldP spid="218" grpId="0"/>
      <p:bldP spid="219" grpId="0" animBg="1"/>
      <p:bldP spid="220" grpId="0" animBg="1"/>
      <p:bldP spid="221" grpId="0" animBg="1"/>
      <p:bldP spid="222" grpId="0"/>
      <p:bldP spid="223" grpId="0" animBg="1"/>
      <p:bldP spid="224" grpId="0" animBg="1"/>
      <p:bldP spid="225" grpId="0" animBg="1"/>
      <p:bldP spid="226" grpId="0"/>
      <p:bldP spid="227" grpId="0" animBg="1"/>
      <p:bldP spid="228" grpId="0" animBg="1"/>
      <p:bldP spid="229" grpId="0" animBg="1"/>
      <p:bldP spid="230" grpId="0"/>
      <p:bldP spid="231" grpId="0"/>
      <p:bldP spid="232" grpId="0"/>
      <p:bldP spid="233" grpId="0"/>
      <p:bldP spid="234" grpId="0"/>
      <p:bldP spid="235" grpId="0"/>
      <p:bldP spid="236" grpId="0"/>
      <p:bldP spid="2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10"/>
          <p:cNvGrpSpPr/>
          <p:nvPr/>
        </p:nvGrpSpPr>
        <p:grpSpPr>
          <a:xfrm>
            <a:off x="1" y="5823935"/>
            <a:ext cx="2127279" cy="244888"/>
            <a:chOff x="0" y="5393632"/>
            <a:chExt cx="2127278" cy="244888"/>
          </a:xfrm>
          <a:solidFill>
            <a:schemeClr val="tx2">
              <a:lumMod val="75000"/>
            </a:schemeClr>
          </a:solidFill>
        </p:grpSpPr>
        <p:sp>
          <p:nvSpPr>
            <p:cNvPr id="84" name="Freeform 78"/>
            <p:cNvSpPr/>
            <p:nvPr/>
          </p:nvSpPr>
          <p:spPr bwMode="auto">
            <a:xfrm>
              <a:off x="0" y="5393632"/>
              <a:ext cx="2022537" cy="244888"/>
            </a:xfrm>
            <a:custGeom>
              <a:avLst/>
              <a:gdLst>
                <a:gd name="T0" fmla="*/ 1288 w 1371"/>
                <a:gd name="T1" fmla="*/ 0 h 166"/>
                <a:gd name="T2" fmla="*/ 0 w 1371"/>
                <a:gd name="T3" fmla="*/ 0 h 166"/>
                <a:gd name="T4" fmla="*/ 0 w 1371"/>
                <a:gd name="T5" fmla="*/ 166 h 166"/>
                <a:gd name="T6" fmla="*/ 1288 w 1371"/>
                <a:gd name="T7" fmla="*/ 166 h 166"/>
                <a:gd name="T8" fmla="*/ 1371 w 1371"/>
                <a:gd name="T9" fmla="*/ 83 h 166"/>
                <a:gd name="T10" fmla="*/ 1288 w 1371"/>
                <a:gd name="T1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1" h="166">
                  <a:moveTo>
                    <a:pt x="1288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1288" y="166"/>
                  </a:lnTo>
                  <a:lnTo>
                    <a:pt x="1371" y="83"/>
                  </a:lnTo>
                  <a:lnTo>
                    <a:pt x="128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85" name="Freeform 79"/>
            <p:cNvSpPr/>
            <p:nvPr/>
          </p:nvSpPr>
          <p:spPr bwMode="auto">
            <a:xfrm>
              <a:off x="1956152" y="5393632"/>
              <a:ext cx="171126" cy="244888"/>
            </a:xfrm>
            <a:custGeom>
              <a:avLst/>
              <a:gdLst>
                <a:gd name="T0" fmla="*/ 0 w 116"/>
                <a:gd name="T1" fmla="*/ 166 h 166"/>
                <a:gd name="T2" fmla="*/ 80 w 116"/>
                <a:gd name="T3" fmla="*/ 83 h 166"/>
                <a:gd name="T4" fmla="*/ 0 w 116"/>
                <a:gd name="T5" fmla="*/ 0 h 166"/>
                <a:gd name="T6" fmla="*/ 116 w 116"/>
                <a:gd name="T7" fmla="*/ 0 h 166"/>
                <a:gd name="T8" fmla="*/ 116 w 116"/>
                <a:gd name="T9" fmla="*/ 166 h 166"/>
                <a:gd name="T10" fmla="*/ 0 w 116"/>
                <a:gd name="T11" fmla="*/ 166 h 166"/>
                <a:gd name="T12" fmla="*/ 0 w 116"/>
                <a:gd name="T13" fmla="*/ 166 h 166"/>
                <a:gd name="T14" fmla="*/ 0 w 116"/>
                <a:gd name="T15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66">
                  <a:moveTo>
                    <a:pt x="0" y="166"/>
                  </a:moveTo>
                  <a:lnTo>
                    <a:pt x="80" y="83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116" y="166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16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</p:grpSp>
      <p:sp>
        <p:nvSpPr>
          <p:cNvPr id="86" name="Freeform 80"/>
          <p:cNvSpPr/>
          <p:nvPr/>
        </p:nvSpPr>
        <p:spPr bwMode="auto">
          <a:xfrm>
            <a:off x="2127279" y="5049440"/>
            <a:ext cx="243413" cy="1022333"/>
          </a:xfrm>
          <a:custGeom>
            <a:avLst/>
            <a:gdLst>
              <a:gd name="T0" fmla="*/ 165 w 165"/>
              <a:gd name="T1" fmla="*/ 530 h 693"/>
              <a:gd name="T2" fmla="*/ 0 w 165"/>
              <a:gd name="T3" fmla="*/ 693 h 693"/>
              <a:gd name="T4" fmla="*/ 0 w 165"/>
              <a:gd name="T5" fmla="*/ 163 h 693"/>
              <a:gd name="T6" fmla="*/ 165 w 165"/>
              <a:gd name="T7" fmla="*/ 0 h 693"/>
              <a:gd name="T8" fmla="*/ 165 w 165"/>
              <a:gd name="T9" fmla="*/ 530 h 693"/>
              <a:gd name="T10" fmla="*/ 165 w 165"/>
              <a:gd name="T11" fmla="*/ 530 h 693"/>
              <a:gd name="T12" fmla="*/ 165 w 165"/>
              <a:gd name="T13" fmla="*/ 530 h 6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" h="693">
                <a:moveTo>
                  <a:pt x="165" y="530"/>
                </a:moveTo>
                <a:lnTo>
                  <a:pt x="0" y="693"/>
                </a:lnTo>
                <a:lnTo>
                  <a:pt x="0" y="163"/>
                </a:lnTo>
                <a:lnTo>
                  <a:pt x="165" y="0"/>
                </a:lnTo>
                <a:lnTo>
                  <a:pt x="165" y="530"/>
                </a:lnTo>
                <a:lnTo>
                  <a:pt x="165" y="530"/>
                </a:lnTo>
                <a:lnTo>
                  <a:pt x="165" y="530"/>
                </a:lnTo>
                <a:close/>
              </a:path>
            </a:pathLst>
          </a:custGeom>
          <a:solidFill>
            <a:srgbClr val="21283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/>
          </a:p>
        </p:txBody>
      </p:sp>
      <p:grpSp>
        <p:nvGrpSpPr>
          <p:cNvPr id="87" name="Group 14"/>
          <p:cNvGrpSpPr/>
          <p:nvPr/>
        </p:nvGrpSpPr>
        <p:grpSpPr>
          <a:xfrm>
            <a:off x="2127277" y="5049439"/>
            <a:ext cx="2015163" cy="240463"/>
            <a:chOff x="2127278" y="4619137"/>
            <a:chExt cx="2015162" cy="240462"/>
          </a:xfrm>
          <a:solidFill>
            <a:schemeClr val="tx2">
              <a:lumMod val="75000"/>
            </a:schemeClr>
          </a:solidFill>
        </p:grpSpPr>
        <p:sp>
          <p:nvSpPr>
            <p:cNvPr id="88" name="Freeform 81"/>
            <p:cNvSpPr/>
            <p:nvPr/>
          </p:nvSpPr>
          <p:spPr bwMode="auto">
            <a:xfrm>
              <a:off x="2127278" y="4619137"/>
              <a:ext cx="1907469" cy="240462"/>
            </a:xfrm>
            <a:custGeom>
              <a:avLst/>
              <a:gdLst>
                <a:gd name="T0" fmla="*/ 1210 w 1293"/>
                <a:gd name="T1" fmla="*/ 0 h 163"/>
                <a:gd name="T2" fmla="*/ 165 w 1293"/>
                <a:gd name="T3" fmla="*/ 0 h 163"/>
                <a:gd name="T4" fmla="*/ 0 w 1293"/>
                <a:gd name="T5" fmla="*/ 163 h 163"/>
                <a:gd name="T6" fmla="*/ 1210 w 1293"/>
                <a:gd name="T7" fmla="*/ 163 h 163"/>
                <a:gd name="T8" fmla="*/ 1293 w 1293"/>
                <a:gd name="T9" fmla="*/ 80 h 163"/>
                <a:gd name="T10" fmla="*/ 1210 w 1293"/>
                <a:gd name="T11" fmla="*/ 0 h 163"/>
                <a:gd name="T12" fmla="*/ 1210 w 1293"/>
                <a:gd name="T13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3" h="163">
                  <a:moveTo>
                    <a:pt x="1210" y="0"/>
                  </a:moveTo>
                  <a:lnTo>
                    <a:pt x="165" y="0"/>
                  </a:lnTo>
                  <a:lnTo>
                    <a:pt x="0" y="163"/>
                  </a:lnTo>
                  <a:lnTo>
                    <a:pt x="1210" y="163"/>
                  </a:lnTo>
                  <a:lnTo>
                    <a:pt x="1293" y="80"/>
                  </a:lnTo>
                  <a:lnTo>
                    <a:pt x="1210" y="0"/>
                  </a:lnTo>
                  <a:lnTo>
                    <a:pt x="121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89" name="Freeform 82"/>
            <p:cNvSpPr/>
            <p:nvPr/>
          </p:nvSpPr>
          <p:spPr bwMode="auto">
            <a:xfrm>
              <a:off x="3968363" y="4619137"/>
              <a:ext cx="174077" cy="240462"/>
            </a:xfrm>
            <a:custGeom>
              <a:avLst/>
              <a:gdLst>
                <a:gd name="T0" fmla="*/ 0 w 118"/>
                <a:gd name="T1" fmla="*/ 163 h 163"/>
                <a:gd name="T2" fmla="*/ 83 w 118"/>
                <a:gd name="T3" fmla="*/ 80 h 163"/>
                <a:gd name="T4" fmla="*/ 0 w 118"/>
                <a:gd name="T5" fmla="*/ 0 h 163"/>
                <a:gd name="T6" fmla="*/ 118 w 118"/>
                <a:gd name="T7" fmla="*/ 0 h 163"/>
                <a:gd name="T8" fmla="*/ 118 w 118"/>
                <a:gd name="T9" fmla="*/ 163 h 163"/>
                <a:gd name="T10" fmla="*/ 0 w 118"/>
                <a:gd name="T11" fmla="*/ 163 h 163"/>
                <a:gd name="T12" fmla="*/ 0 w 118"/>
                <a:gd name="T13" fmla="*/ 163 h 163"/>
                <a:gd name="T14" fmla="*/ 0 w 118"/>
                <a:gd name="T15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163">
                  <a:moveTo>
                    <a:pt x="0" y="163"/>
                  </a:moveTo>
                  <a:lnTo>
                    <a:pt x="83" y="80"/>
                  </a:lnTo>
                  <a:lnTo>
                    <a:pt x="0" y="0"/>
                  </a:lnTo>
                  <a:lnTo>
                    <a:pt x="118" y="0"/>
                  </a:lnTo>
                  <a:lnTo>
                    <a:pt x="118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0" y="16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</p:grpSp>
      <p:sp>
        <p:nvSpPr>
          <p:cNvPr id="90" name="Freeform 83"/>
          <p:cNvSpPr/>
          <p:nvPr/>
        </p:nvSpPr>
        <p:spPr bwMode="auto">
          <a:xfrm>
            <a:off x="4142439" y="4266094"/>
            <a:ext cx="237512" cy="1026759"/>
          </a:xfrm>
          <a:custGeom>
            <a:avLst/>
            <a:gdLst>
              <a:gd name="T0" fmla="*/ 161 w 161"/>
              <a:gd name="T1" fmla="*/ 533 h 696"/>
              <a:gd name="T2" fmla="*/ 0 w 161"/>
              <a:gd name="T3" fmla="*/ 696 h 696"/>
              <a:gd name="T4" fmla="*/ 0 w 161"/>
              <a:gd name="T5" fmla="*/ 166 h 696"/>
              <a:gd name="T6" fmla="*/ 161 w 161"/>
              <a:gd name="T7" fmla="*/ 0 h 696"/>
              <a:gd name="T8" fmla="*/ 161 w 161"/>
              <a:gd name="T9" fmla="*/ 533 h 696"/>
              <a:gd name="T10" fmla="*/ 161 w 161"/>
              <a:gd name="T11" fmla="*/ 533 h 696"/>
              <a:gd name="T12" fmla="*/ 161 w 161"/>
              <a:gd name="T13" fmla="*/ 533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1" h="696">
                <a:moveTo>
                  <a:pt x="161" y="533"/>
                </a:moveTo>
                <a:lnTo>
                  <a:pt x="0" y="696"/>
                </a:lnTo>
                <a:lnTo>
                  <a:pt x="0" y="166"/>
                </a:lnTo>
                <a:lnTo>
                  <a:pt x="161" y="0"/>
                </a:lnTo>
                <a:lnTo>
                  <a:pt x="161" y="533"/>
                </a:lnTo>
                <a:lnTo>
                  <a:pt x="161" y="533"/>
                </a:lnTo>
                <a:lnTo>
                  <a:pt x="161" y="533"/>
                </a:lnTo>
                <a:close/>
              </a:path>
            </a:pathLst>
          </a:custGeom>
          <a:solidFill>
            <a:srgbClr val="21283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/>
          </a:p>
        </p:txBody>
      </p:sp>
      <p:grpSp>
        <p:nvGrpSpPr>
          <p:cNvPr id="91" name="Group 18"/>
          <p:cNvGrpSpPr/>
          <p:nvPr/>
        </p:nvGrpSpPr>
        <p:grpSpPr>
          <a:xfrm>
            <a:off x="4139489" y="4266093"/>
            <a:ext cx="2012211" cy="244888"/>
            <a:chOff x="4139489" y="3835791"/>
            <a:chExt cx="2012211" cy="244888"/>
          </a:xfrm>
          <a:solidFill>
            <a:schemeClr val="tx2">
              <a:lumMod val="75000"/>
            </a:schemeClr>
          </a:solidFill>
        </p:grpSpPr>
        <p:sp>
          <p:nvSpPr>
            <p:cNvPr id="92" name="Freeform 84"/>
            <p:cNvSpPr/>
            <p:nvPr/>
          </p:nvSpPr>
          <p:spPr bwMode="auto">
            <a:xfrm>
              <a:off x="4139489" y="3835791"/>
              <a:ext cx="1904519" cy="244888"/>
            </a:xfrm>
            <a:custGeom>
              <a:avLst/>
              <a:gdLst>
                <a:gd name="T0" fmla="*/ 1208 w 1291"/>
                <a:gd name="T1" fmla="*/ 0 h 166"/>
                <a:gd name="T2" fmla="*/ 163 w 1291"/>
                <a:gd name="T3" fmla="*/ 0 h 166"/>
                <a:gd name="T4" fmla="*/ 0 w 1291"/>
                <a:gd name="T5" fmla="*/ 166 h 166"/>
                <a:gd name="T6" fmla="*/ 1208 w 1291"/>
                <a:gd name="T7" fmla="*/ 166 h 166"/>
                <a:gd name="T8" fmla="*/ 1291 w 1291"/>
                <a:gd name="T9" fmla="*/ 83 h 166"/>
                <a:gd name="T10" fmla="*/ 1208 w 1291"/>
                <a:gd name="T11" fmla="*/ 0 h 166"/>
                <a:gd name="T12" fmla="*/ 1208 w 1291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1" h="166">
                  <a:moveTo>
                    <a:pt x="1208" y="0"/>
                  </a:moveTo>
                  <a:lnTo>
                    <a:pt x="163" y="0"/>
                  </a:lnTo>
                  <a:lnTo>
                    <a:pt x="0" y="166"/>
                  </a:lnTo>
                  <a:lnTo>
                    <a:pt x="1208" y="166"/>
                  </a:lnTo>
                  <a:lnTo>
                    <a:pt x="1291" y="83"/>
                  </a:lnTo>
                  <a:lnTo>
                    <a:pt x="1208" y="0"/>
                  </a:lnTo>
                  <a:lnTo>
                    <a:pt x="120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93" name="Freeform 85"/>
            <p:cNvSpPr/>
            <p:nvPr/>
          </p:nvSpPr>
          <p:spPr bwMode="auto">
            <a:xfrm>
              <a:off x="5977623" y="3835791"/>
              <a:ext cx="174077" cy="244888"/>
            </a:xfrm>
            <a:custGeom>
              <a:avLst/>
              <a:gdLst>
                <a:gd name="T0" fmla="*/ 0 w 118"/>
                <a:gd name="T1" fmla="*/ 166 h 166"/>
                <a:gd name="T2" fmla="*/ 83 w 118"/>
                <a:gd name="T3" fmla="*/ 83 h 166"/>
                <a:gd name="T4" fmla="*/ 0 w 118"/>
                <a:gd name="T5" fmla="*/ 0 h 166"/>
                <a:gd name="T6" fmla="*/ 118 w 118"/>
                <a:gd name="T7" fmla="*/ 0 h 166"/>
                <a:gd name="T8" fmla="*/ 118 w 118"/>
                <a:gd name="T9" fmla="*/ 166 h 166"/>
                <a:gd name="T10" fmla="*/ 0 w 118"/>
                <a:gd name="T11" fmla="*/ 166 h 166"/>
                <a:gd name="T12" fmla="*/ 0 w 118"/>
                <a:gd name="T13" fmla="*/ 166 h 166"/>
                <a:gd name="T14" fmla="*/ 0 w 118"/>
                <a:gd name="T15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166">
                  <a:moveTo>
                    <a:pt x="0" y="166"/>
                  </a:moveTo>
                  <a:lnTo>
                    <a:pt x="83" y="83"/>
                  </a:lnTo>
                  <a:lnTo>
                    <a:pt x="0" y="0"/>
                  </a:lnTo>
                  <a:lnTo>
                    <a:pt x="118" y="0"/>
                  </a:lnTo>
                  <a:lnTo>
                    <a:pt x="118" y="166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0" y="16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</p:grpSp>
      <p:sp>
        <p:nvSpPr>
          <p:cNvPr id="94" name="Freeform 86"/>
          <p:cNvSpPr/>
          <p:nvPr/>
        </p:nvSpPr>
        <p:spPr bwMode="auto">
          <a:xfrm>
            <a:off x="6151701" y="3487174"/>
            <a:ext cx="240463" cy="1026759"/>
          </a:xfrm>
          <a:custGeom>
            <a:avLst/>
            <a:gdLst>
              <a:gd name="T0" fmla="*/ 163 w 163"/>
              <a:gd name="T1" fmla="*/ 533 h 696"/>
              <a:gd name="T2" fmla="*/ 0 w 163"/>
              <a:gd name="T3" fmla="*/ 696 h 696"/>
              <a:gd name="T4" fmla="*/ 0 w 163"/>
              <a:gd name="T5" fmla="*/ 166 h 696"/>
              <a:gd name="T6" fmla="*/ 163 w 163"/>
              <a:gd name="T7" fmla="*/ 0 h 696"/>
              <a:gd name="T8" fmla="*/ 163 w 163"/>
              <a:gd name="T9" fmla="*/ 533 h 696"/>
              <a:gd name="T10" fmla="*/ 163 w 163"/>
              <a:gd name="T11" fmla="*/ 533 h 696"/>
              <a:gd name="T12" fmla="*/ 163 w 163"/>
              <a:gd name="T13" fmla="*/ 533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3" h="696">
                <a:moveTo>
                  <a:pt x="163" y="533"/>
                </a:moveTo>
                <a:lnTo>
                  <a:pt x="0" y="696"/>
                </a:lnTo>
                <a:lnTo>
                  <a:pt x="0" y="166"/>
                </a:lnTo>
                <a:lnTo>
                  <a:pt x="163" y="0"/>
                </a:lnTo>
                <a:lnTo>
                  <a:pt x="163" y="533"/>
                </a:lnTo>
                <a:lnTo>
                  <a:pt x="163" y="533"/>
                </a:lnTo>
                <a:lnTo>
                  <a:pt x="163" y="533"/>
                </a:lnTo>
                <a:close/>
              </a:path>
            </a:pathLst>
          </a:custGeom>
          <a:solidFill>
            <a:srgbClr val="21283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/>
          </a:p>
        </p:txBody>
      </p:sp>
      <p:grpSp>
        <p:nvGrpSpPr>
          <p:cNvPr id="95" name="Group 22"/>
          <p:cNvGrpSpPr/>
          <p:nvPr/>
        </p:nvGrpSpPr>
        <p:grpSpPr>
          <a:xfrm>
            <a:off x="6151700" y="3487174"/>
            <a:ext cx="2012211" cy="241937"/>
            <a:chOff x="6151700" y="3056871"/>
            <a:chExt cx="2012210" cy="241937"/>
          </a:xfrm>
          <a:solidFill>
            <a:schemeClr val="tx2">
              <a:lumMod val="75000"/>
            </a:schemeClr>
          </a:solidFill>
        </p:grpSpPr>
        <p:sp>
          <p:nvSpPr>
            <p:cNvPr id="96" name="Freeform 87"/>
            <p:cNvSpPr/>
            <p:nvPr/>
          </p:nvSpPr>
          <p:spPr bwMode="auto">
            <a:xfrm>
              <a:off x="6151700" y="3056871"/>
              <a:ext cx="1904519" cy="241937"/>
            </a:xfrm>
            <a:custGeom>
              <a:avLst/>
              <a:gdLst>
                <a:gd name="T0" fmla="*/ 1208 w 1291"/>
                <a:gd name="T1" fmla="*/ 0 h 164"/>
                <a:gd name="T2" fmla="*/ 163 w 1291"/>
                <a:gd name="T3" fmla="*/ 0 h 164"/>
                <a:gd name="T4" fmla="*/ 0 w 1291"/>
                <a:gd name="T5" fmla="*/ 164 h 164"/>
                <a:gd name="T6" fmla="*/ 1208 w 1291"/>
                <a:gd name="T7" fmla="*/ 164 h 164"/>
                <a:gd name="T8" fmla="*/ 1291 w 1291"/>
                <a:gd name="T9" fmla="*/ 83 h 164"/>
                <a:gd name="T10" fmla="*/ 1208 w 1291"/>
                <a:gd name="T11" fmla="*/ 0 h 164"/>
                <a:gd name="T12" fmla="*/ 1208 w 1291"/>
                <a:gd name="T1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1" h="164">
                  <a:moveTo>
                    <a:pt x="1208" y="0"/>
                  </a:moveTo>
                  <a:lnTo>
                    <a:pt x="163" y="0"/>
                  </a:lnTo>
                  <a:lnTo>
                    <a:pt x="0" y="164"/>
                  </a:lnTo>
                  <a:lnTo>
                    <a:pt x="1208" y="164"/>
                  </a:lnTo>
                  <a:lnTo>
                    <a:pt x="1291" y="83"/>
                  </a:lnTo>
                  <a:lnTo>
                    <a:pt x="1208" y="0"/>
                  </a:lnTo>
                  <a:lnTo>
                    <a:pt x="120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97" name="Freeform 88"/>
            <p:cNvSpPr/>
            <p:nvPr/>
          </p:nvSpPr>
          <p:spPr bwMode="auto">
            <a:xfrm>
              <a:off x="7989833" y="3056871"/>
              <a:ext cx="174077" cy="241937"/>
            </a:xfrm>
            <a:custGeom>
              <a:avLst/>
              <a:gdLst>
                <a:gd name="T0" fmla="*/ 0 w 118"/>
                <a:gd name="T1" fmla="*/ 164 h 164"/>
                <a:gd name="T2" fmla="*/ 83 w 118"/>
                <a:gd name="T3" fmla="*/ 83 h 164"/>
                <a:gd name="T4" fmla="*/ 0 w 118"/>
                <a:gd name="T5" fmla="*/ 0 h 164"/>
                <a:gd name="T6" fmla="*/ 118 w 118"/>
                <a:gd name="T7" fmla="*/ 0 h 164"/>
                <a:gd name="T8" fmla="*/ 118 w 118"/>
                <a:gd name="T9" fmla="*/ 164 h 164"/>
                <a:gd name="T10" fmla="*/ 0 w 118"/>
                <a:gd name="T11" fmla="*/ 164 h 164"/>
                <a:gd name="T12" fmla="*/ 0 w 118"/>
                <a:gd name="T13" fmla="*/ 164 h 164"/>
                <a:gd name="T14" fmla="*/ 0 w 118"/>
                <a:gd name="T15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164">
                  <a:moveTo>
                    <a:pt x="0" y="164"/>
                  </a:moveTo>
                  <a:lnTo>
                    <a:pt x="83" y="83"/>
                  </a:lnTo>
                  <a:lnTo>
                    <a:pt x="0" y="0"/>
                  </a:lnTo>
                  <a:lnTo>
                    <a:pt x="118" y="0"/>
                  </a:lnTo>
                  <a:lnTo>
                    <a:pt x="118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</p:grpSp>
      <p:sp>
        <p:nvSpPr>
          <p:cNvPr id="98" name="Freeform 89"/>
          <p:cNvSpPr/>
          <p:nvPr/>
        </p:nvSpPr>
        <p:spPr bwMode="auto">
          <a:xfrm>
            <a:off x="8163910" y="2708254"/>
            <a:ext cx="240463" cy="1026759"/>
          </a:xfrm>
          <a:custGeom>
            <a:avLst/>
            <a:gdLst>
              <a:gd name="T0" fmla="*/ 163 w 163"/>
              <a:gd name="T1" fmla="*/ 533 h 696"/>
              <a:gd name="T2" fmla="*/ 0 w 163"/>
              <a:gd name="T3" fmla="*/ 696 h 696"/>
              <a:gd name="T4" fmla="*/ 0 w 163"/>
              <a:gd name="T5" fmla="*/ 164 h 696"/>
              <a:gd name="T6" fmla="*/ 163 w 163"/>
              <a:gd name="T7" fmla="*/ 0 h 696"/>
              <a:gd name="T8" fmla="*/ 163 w 163"/>
              <a:gd name="T9" fmla="*/ 533 h 696"/>
              <a:gd name="T10" fmla="*/ 163 w 163"/>
              <a:gd name="T11" fmla="*/ 533 h 696"/>
              <a:gd name="T12" fmla="*/ 163 w 163"/>
              <a:gd name="T13" fmla="*/ 533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3" h="696">
                <a:moveTo>
                  <a:pt x="163" y="533"/>
                </a:moveTo>
                <a:lnTo>
                  <a:pt x="0" y="696"/>
                </a:lnTo>
                <a:lnTo>
                  <a:pt x="0" y="164"/>
                </a:lnTo>
                <a:lnTo>
                  <a:pt x="163" y="0"/>
                </a:lnTo>
                <a:lnTo>
                  <a:pt x="163" y="533"/>
                </a:lnTo>
                <a:lnTo>
                  <a:pt x="163" y="533"/>
                </a:lnTo>
                <a:lnTo>
                  <a:pt x="163" y="533"/>
                </a:lnTo>
                <a:close/>
              </a:path>
            </a:pathLst>
          </a:custGeom>
          <a:solidFill>
            <a:srgbClr val="21283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/>
          </a:p>
        </p:txBody>
      </p:sp>
      <p:grpSp>
        <p:nvGrpSpPr>
          <p:cNvPr id="99" name="Group 26"/>
          <p:cNvGrpSpPr/>
          <p:nvPr/>
        </p:nvGrpSpPr>
        <p:grpSpPr>
          <a:xfrm>
            <a:off x="8163911" y="2708253"/>
            <a:ext cx="2012211" cy="241937"/>
            <a:chOff x="8163910" y="2277950"/>
            <a:chExt cx="2012211" cy="241937"/>
          </a:xfrm>
          <a:solidFill>
            <a:schemeClr val="tx2">
              <a:lumMod val="75000"/>
            </a:schemeClr>
          </a:solidFill>
        </p:grpSpPr>
        <p:sp>
          <p:nvSpPr>
            <p:cNvPr id="100" name="Freeform 90"/>
            <p:cNvSpPr/>
            <p:nvPr/>
          </p:nvSpPr>
          <p:spPr bwMode="auto">
            <a:xfrm>
              <a:off x="8163910" y="2277950"/>
              <a:ext cx="1904519" cy="241937"/>
            </a:xfrm>
            <a:custGeom>
              <a:avLst/>
              <a:gdLst>
                <a:gd name="T0" fmla="*/ 1208 w 1291"/>
                <a:gd name="T1" fmla="*/ 0 h 164"/>
                <a:gd name="T2" fmla="*/ 163 w 1291"/>
                <a:gd name="T3" fmla="*/ 0 h 164"/>
                <a:gd name="T4" fmla="*/ 0 w 1291"/>
                <a:gd name="T5" fmla="*/ 164 h 164"/>
                <a:gd name="T6" fmla="*/ 1208 w 1291"/>
                <a:gd name="T7" fmla="*/ 164 h 164"/>
                <a:gd name="T8" fmla="*/ 1291 w 1291"/>
                <a:gd name="T9" fmla="*/ 83 h 164"/>
                <a:gd name="T10" fmla="*/ 1208 w 1291"/>
                <a:gd name="T11" fmla="*/ 0 h 164"/>
                <a:gd name="T12" fmla="*/ 1208 w 1291"/>
                <a:gd name="T1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1" h="164">
                  <a:moveTo>
                    <a:pt x="1208" y="0"/>
                  </a:moveTo>
                  <a:lnTo>
                    <a:pt x="163" y="0"/>
                  </a:lnTo>
                  <a:lnTo>
                    <a:pt x="0" y="164"/>
                  </a:lnTo>
                  <a:lnTo>
                    <a:pt x="1208" y="164"/>
                  </a:lnTo>
                  <a:lnTo>
                    <a:pt x="1291" y="83"/>
                  </a:lnTo>
                  <a:lnTo>
                    <a:pt x="1208" y="0"/>
                  </a:lnTo>
                  <a:lnTo>
                    <a:pt x="120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01" name="Freeform 91"/>
            <p:cNvSpPr/>
            <p:nvPr/>
          </p:nvSpPr>
          <p:spPr bwMode="auto">
            <a:xfrm>
              <a:off x="10002044" y="2277950"/>
              <a:ext cx="174077" cy="241937"/>
            </a:xfrm>
            <a:custGeom>
              <a:avLst/>
              <a:gdLst>
                <a:gd name="T0" fmla="*/ 0 w 118"/>
                <a:gd name="T1" fmla="*/ 164 h 164"/>
                <a:gd name="T2" fmla="*/ 83 w 118"/>
                <a:gd name="T3" fmla="*/ 83 h 164"/>
                <a:gd name="T4" fmla="*/ 0 w 118"/>
                <a:gd name="T5" fmla="*/ 0 h 164"/>
                <a:gd name="T6" fmla="*/ 118 w 118"/>
                <a:gd name="T7" fmla="*/ 0 h 164"/>
                <a:gd name="T8" fmla="*/ 118 w 118"/>
                <a:gd name="T9" fmla="*/ 164 h 164"/>
                <a:gd name="T10" fmla="*/ 0 w 118"/>
                <a:gd name="T11" fmla="*/ 164 h 164"/>
                <a:gd name="T12" fmla="*/ 0 w 118"/>
                <a:gd name="T13" fmla="*/ 164 h 164"/>
                <a:gd name="T14" fmla="*/ 0 w 118"/>
                <a:gd name="T15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164">
                  <a:moveTo>
                    <a:pt x="0" y="164"/>
                  </a:moveTo>
                  <a:lnTo>
                    <a:pt x="83" y="83"/>
                  </a:lnTo>
                  <a:lnTo>
                    <a:pt x="0" y="0"/>
                  </a:lnTo>
                  <a:lnTo>
                    <a:pt x="118" y="0"/>
                  </a:lnTo>
                  <a:lnTo>
                    <a:pt x="118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/>
            </a:p>
          </p:txBody>
        </p:sp>
      </p:grpSp>
      <p:sp>
        <p:nvSpPr>
          <p:cNvPr id="102" name="Freeform 92"/>
          <p:cNvSpPr/>
          <p:nvPr/>
        </p:nvSpPr>
        <p:spPr bwMode="auto">
          <a:xfrm>
            <a:off x="10176122" y="1921956"/>
            <a:ext cx="241937" cy="1028235"/>
          </a:xfrm>
          <a:custGeom>
            <a:avLst/>
            <a:gdLst>
              <a:gd name="T0" fmla="*/ 164 w 164"/>
              <a:gd name="T1" fmla="*/ 533 h 697"/>
              <a:gd name="T2" fmla="*/ 0 w 164"/>
              <a:gd name="T3" fmla="*/ 697 h 697"/>
              <a:gd name="T4" fmla="*/ 0 w 164"/>
              <a:gd name="T5" fmla="*/ 166 h 697"/>
              <a:gd name="T6" fmla="*/ 164 w 164"/>
              <a:gd name="T7" fmla="*/ 0 h 697"/>
              <a:gd name="T8" fmla="*/ 164 w 164"/>
              <a:gd name="T9" fmla="*/ 533 h 697"/>
              <a:gd name="T10" fmla="*/ 164 w 164"/>
              <a:gd name="T11" fmla="*/ 533 h 697"/>
              <a:gd name="T12" fmla="*/ 164 w 164"/>
              <a:gd name="T13" fmla="*/ 533 h 6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4" h="697">
                <a:moveTo>
                  <a:pt x="164" y="533"/>
                </a:moveTo>
                <a:lnTo>
                  <a:pt x="0" y="697"/>
                </a:lnTo>
                <a:lnTo>
                  <a:pt x="0" y="166"/>
                </a:lnTo>
                <a:lnTo>
                  <a:pt x="164" y="0"/>
                </a:lnTo>
                <a:lnTo>
                  <a:pt x="164" y="533"/>
                </a:lnTo>
                <a:lnTo>
                  <a:pt x="164" y="533"/>
                </a:lnTo>
                <a:lnTo>
                  <a:pt x="164" y="533"/>
                </a:lnTo>
                <a:close/>
              </a:path>
            </a:pathLst>
          </a:custGeom>
          <a:solidFill>
            <a:srgbClr val="21283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/>
          </a:p>
        </p:txBody>
      </p:sp>
      <p:sp>
        <p:nvSpPr>
          <p:cNvPr id="103" name="Freeform 93"/>
          <p:cNvSpPr/>
          <p:nvPr/>
        </p:nvSpPr>
        <p:spPr bwMode="auto">
          <a:xfrm>
            <a:off x="10176122" y="1921956"/>
            <a:ext cx="2016636" cy="244888"/>
          </a:xfrm>
          <a:custGeom>
            <a:avLst/>
            <a:gdLst>
              <a:gd name="T0" fmla="*/ 1367 w 1367"/>
              <a:gd name="T1" fmla="*/ 0 h 166"/>
              <a:gd name="T2" fmla="*/ 164 w 1367"/>
              <a:gd name="T3" fmla="*/ 0 h 166"/>
              <a:gd name="T4" fmla="*/ 0 w 1367"/>
              <a:gd name="T5" fmla="*/ 166 h 166"/>
              <a:gd name="T6" fmla="*/ 1367 w 1367"/>
              <a:gd name="T7" fmla="*/ 166 h 166"/>
              <a:gd name="T8" fmla="*/ 1367 w 1367"/>
              <a:gd name="T9" fmla="*/ 0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67" h="166">
                <a:moveTo>
                  <a:pt x="1367" y="0"/>
                </a:moveTo>
                <a:lnTo>
                  <a:pt x="164" y="0"/>
                </a:lnTo>
                <a:lnTo>
                  <a:pt x="0" y="166"/>
                </a:lnTo>
                <a:lnTo>
                  <a:pt x="1367" y="166"/>
                </a:lnTo>
                <a:lnTo>
                  <a:pt x="1367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2400"/>
          </a:p>
        </p:txBody>
      </p:sp>
      <p:sp>
        <p:nvSpPr>
          <p:cNvPr id="104" name="Oval 61"/>
          <p:cNvSpPr/>
          <p:nvPr/>
        </p:nvSpPr>
        <p:spPr>
          <a:xfrm>
            <a:off x="2900978" y="4218171"/>
            <a:ext cx="681319" cy="68131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/>
          </a:p>
        </p:txBody>
      </p:sp>
      <p:sp>
        <p:nvSpPr>
          <p:cNvPr id="105" name="Oval 62"/>
          <p:cNvSpPr/>
          <p:nvPr/>
        </p:nvSpPr>
        <p:spPr>
          <a:xfrm>
            <a:off x="4893114" y="3448290"/>
            <a:ext cx="681319" cy="68131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/>
          </a:p>
        </p:txBody>
      </p:sp>
      <p:sp>
        <p:nvSpPr>
          <p:cNvPr id="106" name="Oval 63"/>
          <p:cNvSpPr/>
          <p:nvPr/>
        </p:nvSpPr>
        <p:spPr>
          <a:xfrm>
            <a:off x="6885251" y="2678410"/>
            <a:ext cx="681319" cy="68131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/>
          </a:p>
        </p:txBody>
      </p:sp>
      <p:sp>
        <p:nvSpPr>
          <p:cNvPr id="107" name="Oval 64"/>
          <p:cNvSpPr/>
          <p:nvPr/>
        </p:nvSpPr>
        <p:spPr>
          <a:xfrm>
            <a:off x="8877389" y="1908529"/>
            <a:ext cx="681319" cy="68131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/>
          </a:p>
        </p:txBody>
      </p:sp>
      <p:sp>
        <p:nvSpPr>
          <p:cNvPr id="108" name="Freeform 65"/>
          <p:cNvSpPr>
            <a:spLocks noEditPoints="1"/>
          </p:cNvSpPr>
          <p:nvPr/>
        </p:nvSpPr>
        <p:spPr bwMode="auto">
          <a:xfrm>
            <a:off x="3072077" y="4344721"/>
            <a:ext cx="339121" cy="428220"/>
          </a:xfrm>
          <a:custGeom>
            <a:avLst/>
            <a:gdLst>
              <a:gd name="T0" fmla="*/ 110 w 158"/>
              <a:gd name="T1" fmla="*/ 184 h 199"/>
              <a:gd name="T2" fmla="*/ 115 w 158"/>
              <a:gd name="T3" fmla="*/ 199 h 199"/>
              <a:gd name="T4" fmla="*/ 37 w 158"/>
              <a:gd name="T5" fmla="*/ 199 h 199"/>
              <a:gd name="T6" fmla="*/ 32 w 158"/>
              <a:gd name="T7" fmla="*/ 184 h 199"/>
              <a:gd name="T8" fmla="*/ 41 w 158"/>
              <a:gd name="T9" fmla="*/ 184 h 199"/>
              <a:gd name="T10" fmla="*/ 36 w 158"/>
              <a:gd name="T11" fmla="*/ 173 h 199"/>
              <a:gd name="T12" fmla="*/ 62 w 158"/>
              <a:gd name="T13" fmla="*/ 173 h 199"/>
              <a:gd name="T14" fmla="*/ 7 w 158"/>
              <a:gd name="T15" fmla="*/ 18 h 199"/>
              <a:gd name="T16" fmla="*/ 0 w 158"/>
              <a:gd name="T17" fmla="*/ 9 h 199"/>
              <a:gd name="T18" fmla="*/ 9 w 158"/>
              <a:gd name="T19" fmla="*/ 0 h 199"/>
              <a:gd name="T20" fmla="*/ 18 w 158"/>
              <a:gd name="T21" fmla="*/ 9 h 199"/>
              <a:gd name="T22" fmla="*/ 15 w 158"/>
              <a:gd name="T23" fmla="*/ 15 h 199"/>
              <a:gd name="T24" fmla="*/ 71 w 158"/>
              <a:gd name="T25" fmla="*/ 173 h 199"/>
              <a:gd name="T26" fmla="*/ 97 w 158"/>
              <a:gd name="T27" fmla="*/ 173 h 199"/>
              <a:gd name="T28" fmla="*/ 101 w 158"/>
              <a:gd name="T29" fmla="*/ 184 h 199"/>
              <a:gd name="T30" fmla="*/ 110 w 158"/>
              <a:gd name="T31" fmla="*/ 184 h 199"/>
              <a:gd name="T32" fmla="*/ 75 w 158"/>
              <a:gd name="T33" fmla="*/ 73 h 199"/>
              <a:gd name="T34" fmla="*/ 58 w 158"/>
              <a:gd name="T35" fmla="*/ 27 h 199"/>
              <a:gd name="T36" fmla="*/ 72 w 158"/>
              <a:gd name="T37" fmla="*/ 19 h 199"/>
              <a:gd name="T38" fmla="*/ 20 w 158"/>
              <a:gd name="T39" fmla="*/ 19 h 199"/>
              <a:gd name="T40" fmla="*/ 39 w 158"/>
              <a:gd name="T41" fmla="*/ 73 h 199"/>
              <a:gd name="T42" fmla="*/ 75 w 158"/>
              <a:gd name="T43" fmla="*/ 73 h 199"/>
              <a:gd name="T44" fmla="*/ 66 w 158"/>
              <a:gd name="T45" fmla="*/ 33 h 199"/>
              <a:gd name="T46" fmla="*/ 85 w 158"/>
              <a:gd name="T47" fmla="*/ 87 h 199"/>
              <a:gd name="T48" fmla="*/ 158 w 158"/>
              <a:gd name="T49" fmla="*/ 87 h 199"/>
              <a:gd name="T50" fmla="*/ 124 w 158"/>
              <a:gd name="T51" fmla="*/ 60 h 199"/>
              <a:gd name="T52" fmla="*/ 139 w 158"/>
              <a:gd name="T53" fmla="*/ 33 h 199"/>
              <a:gd name="T54" fmla="*/ 66 w 158"/>
              <a:gd name="T55" fmla="*/ 33 h 199"/>
              <a:gd name="T56" fmla="*/ 84 w 158"/>
              <a:gd name="T57" fmla="*/ 28 h 199"/>
              <a:gd name="T58" fmla="*/ 81 w 158"/>
              <a:gd name="T59" fmla="*/ 19 h 199"/>
              <a:gd name="T60" fmla="*/ 66 w 158"/>
              <a:gd name="T61" fmla="*/ 28 h 199"/>
              <a:gd name="T62" fmla="*/ 84 w 158"/>
              <a:gd name="T63" fmla="*/ 28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8" h="199">
                <a:moveTo>
                  <a:pt x="110" y="184"/>
                </a:moveTo>
                <a:cubicBezTo>
                  <a:pt x="115" y="199"/>
                  <a:pt x="115" y="199"/>
                  <a:pt x="115" y="199"/>
                </a:cubicBezTo>
                <a:cubicBezTo>
                  <a:pt x="37" y="199"/>
                  <a:pt x="37" y="199"/>
                  <a:pt x="37" y="199"/>
                </a:cubicBezTo>
                <a:cubicBezTo>
                  <a:pt x="32" y="184"/>
                  <a:pt x="32" y="184"/>
                  <a:pt x="32" y="184"/>
                </a:cubicBezTo>
                <a:cubicBezTo>
                  <a:pt x="41" y="184"/>
                  <a:pt x="41" y="184"/>
                  <a:pt x="41" y="184"/>
                </a:cubicBezTo>
                <a:cubicBezTo>
                  <a:pt x="36" y="173"/>
                  <a:pt x="36" y="173"/>
                  <a:pt x="36" y="173"/>
                </a:cubicBezTo>
                <a:cubicBezTo>
                  <a:pt x="62" y="173"/>
                  <a:pt x="62" y="173"/>
                  <a:pt x="62" y="173"/>
                </a:cubicBezTo>
                <a:cubicBezTo>
                  <a:pt x="7" y="18"/>
                  <a:pt x="7" y="18"/>
                  <a:pt x="7" y="18"/>
                </a:cubicBezTo>
                <a:cubicBezTo>
                  <a:pt x="3" y="17"/>
                  <a:pt x="0" y="13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14" y="0"/>
                  <a:pt x="18" y="4"/>
                  <a:pt x="18" y="9"/>
                </a:cubicBezTo>
                <a:cubicBezTo>
                  <a:pt x="18" y="11"/>
                  <a:pt x="17" y="14"/>
                  <a:pt x="15" y="15"/>
                </a:cubicBezTo>
                <a:cubicBezTo>
                  <a:pt x="71" y="173"/>
                  <a:pt x="71" y="173"/>
                  <a:pt x="71" y="173"/>
                </a:cubicBezTo>
                <a:cubicBezTo>
                  <a:pt x="97" y="173"/>
                  <a:pt x="97" y="173"/>
                  <a:pt x="97" y="173"/>
                </a:cubicBezTo>
                <a:cubicBezTo>
                  <a:pt x="101" y="184"/>
                  <a:pt x="101" y="184"/>
                  <a:pt x="101" y="184"/>
                </a:cubicBezTo>
                <a:lnTo>
                  <a:pt x="110" y="184"/>
                </a:lnTo>
                <a:close/>
                <a:moveTo>
                  <a:pt x="75" y="73"/>
                </a:moveTo>
                <a:cubicBezTo>
                  <a:pt x="58" y="27"/>
                  <a:pt x="58" y="27"/>
                  <a:pt x="58" y="27"/>
                </a:cubicBezTo>
                <a:cubicBezTo>
                  <a:pt x="72" y="19"/>
                  <a:pt x="72" y="19"/>
                  <a:pt x="72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39" y="73"/>
                  <a:pt x="39" y="73"/>
                  <a:pt x="39" y="73"/>
                </a:cubicBezTo>
                <a:lnTo>
                  <a:pt x="75" y="73"/>
                </a:lnTo>
                <a:close/>
                <a:moveTo>
                  <a:pt x="66" y="33"/>
                </a:moveTo>
                <a:cubicBezTo>
                  <a:pt x="85" y="87"/>
                  <a:pt x="85" y="87"/>
                  <a:pt x="85" y="87"/>
                </a:cubicBezTo>
                <a:cubicBezTo>
                  <a:pt x="158" y="87"/>
                  <a:pt x="158" y="87"/>
                  <a:pt x="158" y="87"/>
                </a:cubicBezTo>
                <a:cubicBezTo>
                  <a:pt x="124" y="60"/>
                  <a:pt x="124" y="60"/>
                  <a:pt x="124" y="60"/>
                </a:cubicBezTo>
                <a:cubicBezTo>
                  <a:pt x="139" y="33"/>
                  <a:pt x="139" y="33"/>
                  <a:pt x="139" y="33"/>
                </a:cubicBezTo>
                <a:lnTo>
                  <a:pt x="66" y="33"/>
                </a:lnTo>
                <a:close/>
                <a:moveTo>
                  <a:pt x="84" y="28"/>
                </a:moveTo>
                <a:cubicBezTo>
                  <a:pt x="81" y="19"/>
                  <a:pt x="81" y="19"/>
                  <a:pt x="81" y="19"/>
                </a:cubicBezTo>
                <a:cubicBezTo>
                  <a:pt x="66" y="28"/>
                  <a:pt x="66" y="28"/>
                  <a:pt x="66" y="28"/>
                </a:cubicBezTo>
                <a:lnTo>
                  <a:pt x="84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/>
          </a:p>
        </p:txBody>
      </p:sp>
      <p:sp>
        <p:nvSpPr>
          <p:cNvPr id="109" name="Freeform 66"/>
          <p:cNvSpPr/>
          <p:nvPr/>
        </p:nvSpPr>
        <p:spPr bwMode="auto">
          <a:xfrm>
            <a:off x="5039561" y="3619814"/>
            <a:ext cx="361536" cy="327285"/>
          </a:xfrm>
          <a:custGeom>
            <a:avLst/>
            <a:gdLst>
              <a:gd name="T0" fmla="*/ 161 w 161"/>
              <a:gd name="T1" fmla="*/ 27 h 145"/>
              <a:gd name="T2" fmla="*/ 139 w 161"/>
              <a:gd name="T3" fmla="*/ 49 h 145"/>
              <a:gd name="T4" fmla="*/ 123 w 161"/>
              <a:gd name="T5" fmla="*/ 42 h 145"/>
              <a:gd name="T6" fmla="*/ 93 w 161"/>
              <a:gd name="T7" fmla="*/ 62 h 145"/>
              <a:gd name="T8" fmla="*/ 94 w 161"/>
              <a:gd name="T9" fmla="*/ 68 h 145"/>
              <a:gd name="T10" fmla="*/ 92 w 161"/>
              <a:gd name="T11" fmla="*/ 75 h 145"/>
              <a:gd name="T12" fmla="*/ 123 w 161"/>
              <a:gd name="T13" fmla="*/ 106 h 145"/>
              <a:gd name="T14" fmla="*/ 132 w 161"/>
              <a:gd name="T15" fmla="*/ 103 h 145"/>
              <a:gd name="T16" fmla="*/ 149 w 161"/>
              <a:gd name="T17" fmla="*/ 120 h 145"/>
              <a:gd name="T18" fmla="*/ 132 w 161"/>
              <a:gd name="T19" fmla="*/ 136 h 145"/>
              <a:gd name="T20" fmla="*/ 116 w 161"/>
              <a:gd name="T21" fmla="*/ 120 h 145"/>
              <a:gd name="T22" fmla="*/ 119 w 161"/>
              <a:gd name="T23" fmla="*/ 110 h 145"/>
              <a:gd name="T24" fmla="*/ 88 w 161"/>
              <a:gd name="T25" fmla="*/ 79 h 145"/>
              <a:gd name="T26" fmla="*/ 80 w 161"/>
              <a:gd name="T27" fmla="*/ 81 h 145"/>
              <a:gd name="T28" fmla="*/ 75 w 161"/>
              <a:gd name="T29" fmla="*/ 81 h 145"/>
              <a:gd name="T30" fmla="*/ 52 w 161"/>
              <a:gd name="T31" fmla="*/ 115 h 145"/>
              <a:gd name="T32" fmla="*/ 58 w 161"/>
              <a:gd name="T33" fmla="*/ 127 h 145"/>
              <a:gd name="T34" fmla="*/ 41 w 161"/>
              <a:gd name="T35" fmla="*/ 145 h 145"/>
              <a:gd name="T36" fmla="*/ 24 w 161"/>
              <a:gd name="T37" fmla="*/ 127 h 145"/>
              <a:gd name="T38" fmla="*/ 41 w 161"/>
              <a:gd name="T39" fmla="*/ 110 h 145"/>
              <a:gd name="T40" fmla="*/ 48 w 161"/>
              <a:gd name="T41" fmla="*/ 112 h 145"/>
              <a:gd name="T42" fmla="*/ 71 w 161"/>
              <a:gd name="T43" fmla="*/ 78 h 145"/>
              <a:gd name="T44" fmla="*/ 67 w 161"/>
              <a:gd name="T45" fmla="*/ 72 h 145"/>
              <a:gd name="T46" fmla="*/ 30 w 161"/>
              <a:gd name="T47" fmla="*/ 76 h 145"/>
              <a:gd name="T48" fmla="*/ 16 w 161"/>
              <a:gd name="T49" fmla="*/ 90 h 145"/>
              <a:gd name="T50" fmla="*/ 0 w 161"/>
              <a:gd name="T51" fmla="*/ 75 h 145"/>
              <a:gd name="T52" fmla="*/ 16 w 161"/>
              <a:gd name="T53" fmla="*/ 60 h 145"/>
              <a:gd name="T54" fmla="*/ 30 w 161"/>
              <a:gd name="T55" fmla="*/ 71 h 145"/>
              <a:gd name="T56" fmla="*/ 67 w 161"/>
              <a:gd name="T57" fmla="*/ 66 h 145"/>
              <a:gd name="T58" fmla="*/ 72 w 161"/>
              <a:gd name="T59" fmla="*/ 58 h 145"/>
              <a:gd name="T60" fmla="*/ 54 w 161"/>
              <a:gd name="T61" fmla="*/ 26 h 145"/>
              <a:gd name="T62" fmla="*/ 49 w 161"/>
              <a:gd name="T63" fmla="*/ 27 h 145"/>
              <a:gd name="T64" fmla="*/ 36 w 161"/>
              <a:gd name="T65" fmla="*/ 13 h 145"/>
              <a:gd name="T66" fmla="*/ 49 w 161"/>
              <a:gd name="T67" fmla="*/ 0 h 145"/>
              <a:gd name="T68" fmla="*/ 63 w 161"/>
              <a:gd name="T69" fmla="*/ 13 h 145"/>
              <a:gd name="T70" fmla="*/ 58 w 161"/>
              <a:gd name="T71" fmla="*/ 23 h 145"/>
              <a:gd name="T72" fmla="*/ 76 w 161"/>
              <a:gd name="T73" fmla="*/ 55 h 145"/>
              <a:gd name="T74" fmla="*/ 80 w 161"/>
              <a:gd name="T75" fmla="*/ 55 h 145"/>
              <a:gd name="T76" fmla="*/ 90 w 161"/>
              <a:gd name="T77" fmla="*/ 58 h 145"/>
              <a:gd name="T78" fmla="*/ 120 w 161"/>
              <a:gd name="T79" fmla="*/ 37 h 145"/>
              <a:gd name="T80" fmla="*/ 117 w 161"/>
              <a:gd name="T81" fmla="*/ 27 h 145"/>
              <a:gd name="T82" fmla="*/ 139 w 161"/>
              <a:gd name="T83" fmla="*/ 4 h 145"/>
              <a:gd name="T84" fmla="*/ 161 w 161"/>
              <a:gd name="T85" fmla="*/ 2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1" h="145">
                <a:moveTo>
                  <a:pt x="161" y="27"/>
                </a:moveTo>
                <a:cubicBezTo>
                  <a:pt x="161" y="39"/>
                  <a:pt x="151" y="49"/>
                  <a:pt x="139" y="49"/>
                </a:cubicBezTo>
                <a:cubicBezTo>
                  <a:pt x="133" y="49"/>
                  <a:pt x="127" y="46"/>
                  <a:pt x="123" y="42"/>
                </a:cubicBezTo>
                <a:cubicBezTo>
                  <a:pt x="123" y="42"/>
                  <a:pt x="123" y="42"/>
                  <a:pt x="93" y="62"/>
                </a:cubicBezTo>
                <a:cubicBezTo>
                  <a:pt x="93" y="64"/>
                  <a:pt x="94" y="66"/>
                  <a:pt x="94" y="68"/>
                </a:cubicBezTo>
                <a:cubicBezTo>
                  <a:pt x="94" y="71"/>
                  <a:pt x="93" y="73"/>
                  <a:pt x="92" y="75"/>
                </a:cubicBezTo>
                <a:cubicBezTo>
                  <a:pt x="92" y="75"/>
                  <a:pt x="92" y="75"/>
                  <a:pt x="123" y="106"/>
                </a:cubicBezTo>
                <a:cubicBezTo>
                  <a:pt x="125" y="104"/>
                  <a:pt x="129" y="103"/>
                  <a:pt x="132" y="103"/>
                </a:cubicBezTo>
                <a:cubicBezTo>
                  <a:pt x="141" y="103"/>
                  <a:pt x="149" y="110"/>
                  <a:pt x="149" y="120"/>
                </a:cubicBezTo>
                <a:cubicBezTo>
                  <a:pt x="149" y="129"/>
                  <a:pt x="141" y="136"/>
                  <a:pt x="132" y="136"/>
                </a:cubicBezTo>
                <a:cubicBezTo>
                  <a:pt x="123" y="136"/>
                  <a:pt x="116" y="129"/>
                  <a:pt x="116" y="120"/>
                </a:cubicBezTo>
                <a:cubicBezTo>
                  <a:pt x="116" y="116"/>
                  <a:pt x="117" y="113"/>
                  <a:pt x="119" y="110"/>
                </a:cubicBezTo>
                <a:cubicBezTo>
                  <a:pt x="119" y="110"/>
                  <a:pt x="119" y="110"/>
                  <a:pt x="88" y="79"/>
                </a:cubicBezTo>
                <a:cubicBezTo>
                  <a:pt x="86" y="81"/>
                  <a:pt x="83" y="81"/>
                  <a:pt x="80" y="81"/>
                </a:cubicBezTo>
                <a:cubicBezTo>
                  <a:pt x="79" y="81"/>
                  <a:pt x="77" y="81"/>
                  <a:pt x="75" y="81"/>
                </a:cubicBezTo>
                <a:cubicBezTo>
                  <a:pt x="75" y="81"/>
                  <a:pt x="75" y="81"/>
                  <a:pt x="52" y="115"/>
                </a:cubicBezTo>
                <a:cubicBezTo>
                  <a:pt x="56" y="118"/>
                  <a:pt x="58" y="123"/>
                  <a:pt x="58" y="127"/>
                </a:cubicBezTo>
                <a:cubicBezTo>
                  <a:pt x="58" y="137"/>
                  <a:pt x="50" y="145"/>
                  <a:pt x="41" y="145"/>
                </a:cubicBezTo>
                <a:cubicBezTo>
                  <a:pt x="31" y="145"/>
                  <a:pt x="24" y="137"/>
                  <a:pt x="24" y="127"/>
                </a:cubicBezTo>
                <a:cubicBezTo>
                  <a:pt x="24" y="118"/>
                  <a:pt x="31" y="110"/>
                  <a:pt x="41" y="110"/>
                </a:cubicBezTo>
                <a:cubicBezTo>
                  <a:pt x="43" y="110"/>
                  <a:pt x="46" y="111"/>
                  <a:pt x="48" y="112"/>
                </a:cubicBezTo>
                <a:cubicBezTo>
                  <a:pt x="48" y="112"/>
                  <a:pt x="48" y="112"/>
                  <a:pt x="71" y="78"/>
                </a:cubicBezTo>
                <a:cubicBezTo>
                  <a:pt x="69" y="76"/>
                  <a:pt x="68" y="74"/>
                  <a:pt x="67" y="72"/>
                </a:cubicBezTo>
                <a:cubicBezTo>
                  <a:pt x="67" y="72"/>
                  <a:pt x="67" y="72"/>
                  <a:pt x="30" y="76"/>
                </a:cubicBezTo>
                <a:cubicBezTo>
                  <a:pt x="30" y="84"/>
                  <a:pt x="23" y="90"/>
                  <a:pt x="16" y="90"/>
                </a:cubicBezTo>
                <a:cubicBezTo>
                  <a:pt x="7" y="90"/>
                  <a:pt x="0" y="83"/>
                  <a:pt x="0" y="75"/>
                </a:cubicBezTo>
                <a:cubicBezTo>
                  <a:pt x="0" y="66"/>
                  <a:pt x="7" y="60"/>
                  <a:pt x="16" y="60"/>
                </a:cubicBezTo>
                <a:cubicBezTo>
                  <a:pt x="22" y="60"/>
                  <a:pt x="28" y="64"/>
                  <a:pt x="30" y="71"/>
                </a:cubicBezTo>
                <a:cubicBezTo>
                  <a:pt x="30" y="71"/>
                  <a:pt x="30" y="71"/>
                  <a:pt x="67" y="66"/>
                </a:cubicBezTo>
                <a:cubicBezTo>
                  <a:pt x="67" y="63"/>
                  <a:pt x="69" y="60"/>
                  <a:pt x="72" y="58"/>
                </a:cubicBezTo>
                <a:cubicBezTo>
                  <a:pt x="72" y="58"/>
                  <a:pt x="72" y="58"/>
                  <a:pt x="54" y="26"/>
                </a:cubicBezTo>
                <a:cubicBezTo>
                  <a:pt x="52" y="26"/>
                  <a:pt x="51" y="27"/>
                  <a:pt x="49" y="27"/>
                </a:cubicBezTo>
                <a:cubicBezTo>
                  <a:pt x="42" y="27"/>
                  <a:pt x="36" y="20"/>
                  <a:pt x="36" y="13"/>
                </a:cubicBezTo>
                <a:cubicBezTo>
                  <a:pt x="36" y="5"/>
                  <a:pt x="42" y="0"/>
                  <a:pt x="49" y="0"/>
                </a:cubicBezTo>
                <a:cubicBezTo>
                  <a:pt x="57" y="0"/>
                  <a:pt x="63" y="5"/>
                  <a:pt x="63" y="13"/>
                </a:cubicBezTo>
                <a:cubicBezTo>
                  <a:pt x="63" y="17"/>
                  <a:pt x="61" y="21"/>
                  <a:pt x="58" y="23"/>
                </a:cubicBezTo>
                <a:cubicBezTo>
                  <a:pt x="58" y="23"/>
                  <a:pt x="58" y="23"/>
                  <a:pt x="76" y="55"/>
                </a:cubicBezTo>
                <a:cubicBezTo>
                  <a:pt x="77" y="55"/>
                  <a:pt x="79" y="55"/>
                  <a:pt x="80" y="55"/>
                </a:cubicBezTo>
                <a:cubicBezTo>
                  <a:pt x="84" y="55"/>
                  <a:pt x="87" y="56"/>
                  <a:pt x="90" y="58"/>
                </a:cubicBezTo>
                <a:cubicBezTo>
                  <a:pt x="90" y="58"/>
                  <a:pt x="90" y="58"/>
                  <a:pt x="120" y="37"/>
                </a:cubicBezTo>
                <a:cubicBezTo>
                  <a:pt x="118" y="34"/>
                  <a:pt x="117" y="30"/>
                  <a:pt x="117" y="27"/>
                </a:cubicBezTo>
                <a:cubicBezTo>
                  <a:pt x="117" y="14"/>
                  <a:pt x="127" y="4"/>
                  <a:pt x="139" y="4"/>
                </a:cubicBezTo>
                <a:cubicBezTo>
                  <a:pt x="151" y="4"/>
                  <a:pt x="161" y="14"/>
                  <a:pt x="161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/>
          </a:p>
        </p:txBody>
      </p:sp>
      <p:sp>
        <p:nvSpPr>
          <p:cNvPr id="110" name="Freeform 67"/>
          <p:cNvSpPr>
            <a:spLocks noEditPoints="1"/>
          </p:cNvSpPr>
          <p:nvPr/>
        </p:nvSpPr>
        <p:spPr bwMode="auto">
          <a:xfrm>
            <a:off x="7011801" y="2819052"/>
            <a:ext cx="428219" cy="400035"/>
          </a:xfrm>
          <a:custGeom>
            <a:avLst/>
            <a:gdLst>
              <a:gd name="T0" fmla="*/ 22 w 199"/>
              <a:gd name="T1" fmla="*/ 84 h 186"/>
              <a:gd name="T2" fmla="*/ 10 w 199"/>
              <a:gd name="T3" fmla="*/ 69 h 186"/>
              <a:gd name="T4" fmla="*/ 60 w 199"/>
              <a:gd name="T5" fmla="*/ 0 h 186"/>
              <a:gd name="T6" fmla="*/ 71 w 199"/>
              <a:gd name="T7" fmla="*/ 37 h 186"/>
              <a:gd name="T8" fmla="*/ 38 w 199"/>
              <a:gd name="T9" fmla="*/ 82 h 186"/>
              <a:gd name="T10" fmla="*/ 49 w 199"/>
              <a:gd name="T11" fmla="*/ 101 h 186"/>
              <a:gd name="T12" fmla="*/ 39 w 199"/>
              <a:gd name="T13" fmla="*/ 111 h 186"/>
              <a:gd name="T14" fmla="*/ 32 w 199"/>
              <a:gd name="T15" fmla="*/ 92 h 186"/>
              <a:gd name="T16" fmla="*/ 128 w 199"/>
              <a:gd name="T17" fmla="*/ 82 h 186"/>
              <a:gd name="T18" fmla="*/ 68 w 199"/>
              <a:gd name="T19" fmla="*/ 97 h 186"/>
              <a:gd name="T20" fmla="*/ 71 w 199"/>
              <a:gd name="T21" fmla="*/ 101 h 186"/>
              <a:gd name="T22" fmla="*/ 81 w 199"/>
              <a:gd name="T23" fmla="*/ 120 h 186"/>
              <a:gd name="T24" fmla="*/ 100 w 199"/>
              <a:gd name="T25" fmla="*/ 130 h 186"/>
              <a:gd name="T26" fmla="*/ 119 w 199"/>
              <a:gd name="T27" fmla="*/ 140 h 186"/>
              <a:gd name="T28" fmla="*/ 103 w 199"/>
              <a:gd name="T29" fmla="*/ 178 h 186"/>
              <a:gd name="T30" fmla="*/ 124 w 199"/>
              <a:gd name="T31" fmla="*/ 170 h 186"/>
              <a:gd name="T32" fmla="*/ 143 w 199"/>
              <a:gd name="T33" fmla="*/ 160 h 186"/>
              <a:gd name="T34" fmla="*/ 159 w 199"/>
              <a:gd name="T35" fmla="*/ 143 h 186"/>
              <a:gd name="T36" fmla="*/ 168 w 199"/>
              <a:gd name="T37" fmla="*/ 122 h 186"/>
              <a:gd name="T38" fmla="*/ 116 w 199"/>
              <a:gd name="T39" fmla="*/ 143 h 186"/>
              <a:gd name="T40" fmla="*/ 94 w 199"/>
              <a:gd name="T41" fmla="*/ 150 h 186"/>
              <a:gd name="T42" fmla="*/ 80 w 199"/>
              <a:gd name="T43" fmla="*/ 135 h 186"/>
              <a:gd name="T44" fmla="*/ 77 w 199"/>
              <a:gd name="T45" fmla="*/ 123 h 186"/>
              <a:gd name="T46" fmla="*/ 65 w 199"/>
              <a:gd name="T47" fmla="*/ 121 h 186"/>
              <a:gd name="T48" fmla="*/ 51 w 199"/>
              <a:gd name="T49" fmla="*/ 106 h 186"/>
              <a:gd name="T50" fmla="*/ 29 w 199"/>
              <a:gd name="T51" fmla="*/ 143 h 186"/>
              <a:gd name="T52" fmla="*/ 41 w 199"/>
              <a:gd name="T53" fmla="*/ 145 h 186"/>
              <a:gd name="T54" fmla="*/ 55 w 199"/>
              <a:gd name="T55" fmla="*/ 160 h 186"/>
              <a:gd name="T56" fmla="*/ 58 w 199"/>
              <a:gd name="T57" fmla="*/ 172 h 186"/>
              <a:gd name="T58" fmla="*/ 79 w 199"/>
              <a:gd name="T59" fmla="*/ 165 h 186"/>
              <a:gd name="T60" fmla="*/ 94 w 199"/>
              <a:gd name="T61" fmla="*/ 180 h 186"/>
              <a:gd name="T62" fmla="*/ 116 w 199"/>
              <a:gd name="T63" fmla="*/ 143 h 186"/>
              <a:gd name="T64" fmla="*/ 119 w 199"/>
              <a:gd name="T65" fmla="*/ 23 h 186"/>
              <a:gd name="T66" fmla="*/ 59 w 199"/>
              <a:gd name="T67" fmla="*/ 54 h 186"/>
              <a:gd name="T68" fmla="*/ 64 w 199"/>
              <a:gd name="T69" fmla="*/ 92 h 186"/>
              <a:gd name="T70" fmla="*/ 103 w 199"/>
              <a:gd name="T71" fmla="*/ 80 h 186"/>
              <a:gd name="T72" fmla="*/ 160 w 199"/>
              <a:gd name="T73" fmla="*/ 110 h 186"/>
              <a:gd name="T74" fmla="*/ 178 w 199"/>
              <a:gd name="T75" fmla="*/ 83 h 186"/>
              <a:gd name="T76" fmla="*/ 142 w 199"/>
              <a:gd name="T77" fmla="*/ 1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99" h="186">
                <a:moveTo>
                  <a:pt x="27" y="88"/>
                </a:moveTo>
                <a:cubicBezTo>
                  <a:pt x="25" y="87"/>
                  <a:pt x="23" y="86"/>
                  <a:pt x="22" y="84"/>
                </a:cubicBezTo>
                <a:cubicBezTo>
                  <a:pt x="20" y="82"/>
                  <a:pt x="18" y="80"/>
                  <a:pt x="17" y="78"/>
                </a:cubicBezTo>
                <a:cubicBezTo>
                  <a:pt x="15" y="75"/>
                  <a:pt x="13" y="72"/>
                  <a:pt x="10" y="69"/>
                </a:cubicBezTo>
                <a:cubicBezTo>
                  <a:pt x="0" y="60"/>
                  <a:pt x="0" y="60"/>
                  <a:pt x="0" y="60"/>
                </a:cubicBezTo>
                <a:cubicBezTo>
                  <a:pt x="60" y="0"/>
                  <a:pt x="60" y="0"/>
                  <a:pt x="60" y="0"/>
                </a:cubicBezTo>
                <a:cubicBezTo>
                  <a:pt x="88" y="27"/>
                  <a:pt x="88" y="27"/>
                  <a:pt x="88" y="27"/>
                </a:cubicBezTo>
                <a:cubicBezTo>
                  <a:pt x="84" y="29"/>
                  <a:pt x="77" y="33"/>
                  <a:pt x="71" y="37"/>
                </a:cubicBezTo>
                <a:cubicBezTo>
                  <a:pt x="54" y="48"/>
                  <a:pt x="53" y="50"/>
                  <a:pt x="53" y="53"/>
                </a:cubicBezTo>
                <a:cubicBezTo>
                  <a:pt x="52" y="56"/>
                  <a:pt x="45" y="74"/>
                  <a:pt x="38" y="82"/>
                </a:cubicBezTo>
                <a:cubicBezTo>
                  <a:pt x="36" y="86"/>
                  <a:pt x="35" y="90"/>
                  <a:pt x="37" y="93"/>
                </a:cubicBezTo>
                <a:cubicBezTo>
                  <a:pt x="39" y="97"/>
                  <a:pt x="44" y="100"/>
                  <a:pt x="49" y="101"/>
                </a:cubicBezTo>
                <a:cubicBezTo>
                  <a:pt x="49" y="101"/>
                  <a:pt x="48" y="102"/>
                  <a:pt x="47" y="103"/>
                </a:cubicBezTo>
                <a:cubicBezTo>
                  <a:pt x="39" y="111"/>
                  <a:pt x="39" y="111"/>
                  <a:pt x="39" y="111"/>
                </a:cubicBezTo>
                <a:cubicBezTo>
                  <a:pt x="37" y="108"/>
                  <a:pt x="36" y="104"/>
                  <a:pt x="35" y="100"/>
                </a:cubicBezTo>
                <a:cubicBezTo>
                  <a:pt x="34" y="97"/>
                  <a:pt x="33" y="93"/>
                  <a:pt x="32" y="92"/>
                </a:cubicBezTo>
                <a:cubicBezTo>
                  <a:pt x="31" y="90"/>
                  <a:pt x="29" y="89"/>
                  <a:pt x="27" y="88"/>
                </a:cubicBezTo>
                <a:moveTo>
                  <a:pt x="128" y="82"/>
                </a:moveTo>
                <a:cubicBezTo>
                  <a:pt x="106" y="90"/>
                  <a:pt x="88" y="86"/>
                  <a:pt x="83" y="83"/>
                </a:cubicBezTo>
                <a:cubicBezTo>
                  <a:pt x="80" y="87"/>
                  <a:pt x="75" y="92"/>
                  <a:pt x="68" y="97"/>
                </a:cubicBezTo>
                <a:cubicBezTo>
                  <a:pt x="67" y="97"/>
                  <a:pt x="67" y="98"/>
                  <a:pt x="66" y="98"/>
                </a:cubicBezTo>
                <a:cubicBezTo>
                  <a:pt x="68" y="99"/>
                  <a:pt x="69" y="100"/>
                  <a:pt x="71" y="101"/>
                </a:cubicBezTo>
                <a:cubicBezTo>
                  <a:pt x="75" y="105"/>
                  <a:pt x="75" y="111"/>
                  <a:pt x="74" y="116"/>
                </a:cubicBezTo>
                <a:cubicBezTo>
                  <a:pt x="76" y="117"/>
                  <a:pt x="79" y="118"/>
                  <a:pt x="81" y="120"/>
                </a:cubicBezTo>
                <a:cubicBezTo>
                  <a:pt x="82" y="122"/>
                  <a:pt x="84" y="124"/>
                  <a:pt x="84" y="127"/>
                </a:cubicBezTo>
                <a:cubicBezTo>
                  <a:pt x="90" y="125"/>
                  <a:pt x="96" y="126"/>
                  <a:pt x="100" y="130"/>
                </a:cubicBezTo>
                <a:cubicBezTo>
                  <a:pt x="102" y="132"/>
                  <a:pt x="103" y="134"/>
                  <a:pt x="103" y="137"/>
                </a:cubicBezTo>
                <a:cubicBezTo>
                  <a:pt x="109" y="135"/>
                  <a:pt x="115" y="136"/>
                  <a:pt x="119" y="140"/>
                </a:cubicBezTo>
                <a:cubicBezTo>
                  <a:pt x="125" y="146"/>
                  <a:pt x="124" y="156"/>
                  <a:pt x="117" y="163"/>
                </a:cubicBezTo>
                <a:cubicBezTo>
                  <a:pt x="103" y="178"/>
                  <a:pt x="103" y="178"/>
                  <a:pt x="103" y="178"/>
                </a:cubicBezTo>
                <a:cubicBezTo>
                  <a:pt x="108" y="183"/>
                  <a:pt x="116" y="184"/>
                  <a:pt x="121" y="179"/>
                </a:cubicBezTo>
                <a:cubicBezTo>
                  <a:pt x="123" y="177"/>
                  <a:pt x="124" y="173"/>
                  <a:pt x="124" y="170"/>
                </a:cubicBezTo>
                <a:cubicBezTo>
                  <a:pt x="129" y="173"/>
                  <a:pt x="136" y="173"/>
                  <a:pt x="140" y="169"/>
                </a:cubicBezTo>
                <a:cubicBezTo>
                  <a:pt x="143" y="167"/>
                  <a:pt x="143" y="163"/>
                  <a:pt x="143" y="160"/>
                </a:cubicBezTo>
                <a:cubicBezTo>
                  <a:pt x="148" y="163"/>
                  <a:pt x="155" y="163"/>
                  <a:pt x="159" y="159"/>
                </a:cubicBezTo>
                <a:cubicBezTo>
                  <a:pt x="163" y="155"/>
                  <a:pt x="163" y="149"/>
                  <a:pt x="159" y="143"/>
                </a:cubicBezTo>
                <a:cubicBezTo>
                  <a:pt x="163" y="144"/>
                  <a:pt x="167" y="143"/>
                  <a:pt x="169" y="140"/>
                </a:cubicBezTo>
                <a:cubicBezTo>
                  <a:pt x="174" y="136"/>
                  <a:pt x="174" y="128"/>
                  <a:pt x="168" y="122"/>
                </a:cubicBezTo>
                <a:lnTo>
                  <a:pt x="128" y="82"/>
                </a:lnTo>
                <a:close/>
                <a:moveTo>
                  <a:pt x="116" y="143"/>
                </a:moveTo>
                <a:cubicBezTo>
                  <a:pt x="112" y="139"/>
                  <a:pt x="104" y="140"/>
                  <a:pt x="99" y="145"/>
                </a:cubicBezTo>
                <a:cubicBezTo>
                  <a:pt x="94" y="150"/>
                  <a:pt x="94" y="150"/>
                  <a:pt x="94" y="150"/>
                </a:cubicBezTo>
                <a:cubicBezTo>
                  <a:pt x="99" y="145"/>
                  <a:pt x="100" y="137"/>
                  <a:pt x="96" y="133"/>
                </a:cubicBezTo>
                <a:cubicBezTo>
                  <a:pt x="92" y="129"/>
                  <a:pt x="85" y="130"/>
                  <a:pt x="80" y="135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80" y="135"/>
                  <a:pt x="81" y="127"/>
                  <a:pt x="77" y="123"/>
                </a:cubicBezTo>
                <a:cubicBezTo>
                  <a:pt x="73" y="119"/>
                  <a:pt x="66" y="120"/>
                  <a:pt x="61" y="125"/>
                </a:cubicBezTo>
                <a:cubicBezTo>
                  <a:pt x="65" y="121"/>
                  <a:pt x="65" y="121"/>
                  <a:pt x="65" y="121"/>
                </a:cubicBezTo>
                <a:cubicBezTo>
                  <a:pt x="70" y="116"/>
                  <a:pt x="71" y="108"/>
                  <a:pt x="67" y="104"/>
                </a:cubicBezTo>
                <a:cubicBezTo>
                  <a:pt x="63" y="100"/>
                  <a:pt x="56" y="101"/>
                  <a:pt x="51" y="106"/>
                </a:cubicBezTo>
                <a:cubicBezTo>
                  <a:pt x="31" y="126"/>
                  <a:pt x="31" y="126"/>
                  <a:pt x="31" y="126"/>
                </a:cubicBezTo>
                <a:cubicBezTo>
                  <a:pt x="26" y="131"/>
                  <a:pt x="25" y="139"/>
                  <a:pt x="29" y="143"/>
                </a:cubicBezTo>
                <a:cubicBezTo>
                  <a:pt x="32" y="146"/>
                  <a:pt x="38" y="146"/>
                  <a:pt x="43" y="143"/>
                </a:cubicBezTo>
                <a:cubicBezTo>
                  <a:pt x="41" y="145"/>
                  <a:pt x="41" y="145"/>
                  <a:pt x="41" y="145"/>
                </a:cubicBezTo>
                <a:cubicBezTo>
                  <a:pt x="36" y="150"/>
                  <a:pt x="35" y="158"/>
                  <a:pt x="39" y="162"/>
                </a:cubicBezTo>
                <a:cubicBezTo>
                  <a:pt x="43" y="166"/>
                  <a:pt x="50" y="165"/>
                  <a:pt x="55" y="160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55" y="160"/>
                  <a:pt x="54" y="168"/>
                  <a:pt x="58" y="172"/>
                </a:cubicBezTo>
                <a:cubicBezTo>
                  <a:pt x="62" y="176"/>
                  <a:pt x="70" y="175"/>
                  <a:pt x="75" y="170"/>
                </a:cubicBezTo>
                <a:cubicBezTo>
                  <a:pt x="79" y="165"/>
                  <a:pt x="79" y="165"/>
                  <a:pt x="79" y="165"/>
                </a:cubicBezTo>
                <a:cubicBezTo>
                  <a:pt x="74" y="170"/>
                  <a:pt x="73" y="178"/>
                  <a:pt x="77" y="182"/>
                </a:cubicBezTo>
                <a:cubicBezTo>
                  <a:pt x="81" y="186"/>
                  <a:pt x="89" y="185"/>
                  <a:pt x="94" y="180"/>
                </a:cubicBezTo>
                <a:cubicBezTo>
                  <a:pt x="114" y="160"/>
                  <a:pt x="114" y="160"/>
                  <a:pt x="114" y="160"/>
                </a:cubicBezTo>
                <a:cubicBezTo>
                  <a:pt x="119" y="155"/>
                  <a:pt x="120" y="147"/>
                  <a:pt x="116" y="143"/>
                </a:cubicBezTo>
                <a:moveTo>
                  <a:pt x="142" y="1"/>
                </a:moveTo>
                <a:cubicBezTo>
                  <a:pt x="119" y="23"/>
                  <a:pt x="119" y="23"/>
                  <a:pt x="119" y="23"/>
                </a:cubicBezTo>
                <a:cubicBezTo>
                  <a:pt x="113" y="29"/>
                  <a:pt x="94" y="32"/>
                  <a:pt x="92" y="33"/>
                </a:cubicBezTo>
                <a:cubicBezTo>
                  <a:pt x="89" y="33"/>
                  <a:pt x="59" y="52"/>
                  <a:pt x="59" y="54"/>
                </a:cubicBezTo>
                <a:cubicBezTo>
                  <a:pt x="59" y="56"/>
                  <a:pt x="51" y="76"/>
                  <a:pt x="44" y="86"/>
                </a:cubicBezTo>
                <a:cubicBezTo>
                  <a:pt x="39" y="93"/>
                  <a:pt x="54" y="98"/>
                  <a:pt x="64" y="92"/>
                </a:cubicBezTo>
                <a:cubicBezTo>
                  <a:pt x="76" y="83"/>
                  <a:pt x="82" y="74"/>
                  <a:pt x="82" y="74"/>
                </a:cubicBezTo>
                <a:cubicBezTo>
                  <a:pt x="82" y="74"/>
                  <a:pt x="88" y="79"/>
                  <a:pt x="103" y="80"/>
                </a:cubicBezTo>
                <a:cubicBezTo>
                  <a:pt x="120" y="81"/>
                  <a:pt x="130" y="77"/>
                  <a:pt x="130" y="77"/>
                </a:cubicBezTo>
                <a:cubicBezTo>
                  <a:pt x="160" y="110"/>
                  <a:pt x="160" y="110"/>
                  <a:pt x="160" y="110"/>
                </a:cubicBezTo>
                <a:cubicBezTo>
                  <a:pt x="163" y="103"/>
                  <a:pt x="165" y="94"/>
                  <a:pt x="167" y="91"/>
                </a:cubicBezTo>
                <a:cubicBezTo>
                  <a:pt x="170" y="87"/>
                  <a:pt x="174" y="87"/>
                  <a:pt x="178" y="83"/>
                </a:cubicBezTo>
                <a:cubicBezTo>
                  <a:pt x="181" y="79"/>
                  <a:pt x="194" y="63"/>
                  <a:pt x="199" y="58"/>
                </a:cubicBezTo>
                <a:lnTo>
                  <a:pt x="142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/>
          </a:p>
        </p:txBody>
      </p:sp>
      <p:sp>
        <p:nvSpPr>
          <p:cNvPr id="111" name="Freeform 68"/>
          <p:cNvSpPr>
            <a:spLocks noEditPoints="1"/>
          </p:cNvSpPr>
          <p:nvPr/>
        </p:nvSpPr>
        <p:spPr bwMode="auto">
          <a:xfrm>
            <a:off x="8994394" y="2034169"/>
            <a:ext cx="447311" cy="430039"/>
          </a:xfrm>
          <a:custGeom>
            <a:avLst/>
            <a:gdLst>
              <a:gd name="T0" fmla="*/ 190 w 208"/>
              <a:gd name="T1" fmla="*/ 100 h 200"/>
              <a:gd name="T2" fmla="*/ 188 w 208"/>
              <a:gd name="T3" fmla="*/ 100 h 200"/>
              <a:gd name="T4" fmla="*/ 161 w 208"/>
              <a:gd name="T5" fmla="*/ 24 h 200"/>
              <a:gd name="T6" fmla="*/ 104 w 208"/>
              <a:gd name="T7" fmla="*/ 0 h 200"/>
              <a:gd name="T8" fmla="*/ 47 w 208"/>
              <a:gd name="T9" fmla="*/ 24 h 200"/>
              <a:gd name="T10" fmla="*/ 20 w 208"/>
              <a:gd name="T11" fmla="*/ 100 h 200"/>
              <a:gd name="T12" fmla="*/ 18 w 208"/>
              <a:gd name="T13" fmla="*/ 100 h 200"/>
              <a:gd name="T14" fmla="*/ 14 w 208"/>
              <a:gd name="T15" fmla="*/ 101 h 200"/>
              <a:gd name="T16" fmla="*/ 14 w 208"/>
              <a:gd name="T17" fmla="*/ 170 h 200"/>
              <a:gd name="T18" fmla="*/ 18 w 208"/>
              <a:gd name="T19" fmla="*/ 171 h 200"/>
              <a:gd name="T20" fmla="*/ 42 w 208"/>
              <a:gd name="T21" fmla="*/ 171 h 200"/>
              <a:gd name="T22" fmla="*/ 48 w 208"/>
              <a:gd name="T23" fmla="*/ 106 h 200"/>
              <a:gd name="T24" fmla="*/ 32 w 208"/>
              <a:gd name="T25" fmla="*/ 100 h 200"/>
              <a:gd name="T26" fmla="*/ 55 w 208"/>
              <a:gd name="T27" fmla="*/ 33 h 200"/>
              <a:gd name="T28" fmla="*/ 104 w 208"/>
              <a:gd name="T29" fmla="*/ 16 h 200"/>
              <a:gd name="T30" fmla="*/ 153 w 208"/>
              <a:gd name="T31" fmla="*/ 33 h 200"/>
              <a:gd name="T32" fmla="*/ 176 w 208"/>
              <a:gd name="T33" fmla="*/ 100 h 200"/>
              <a:gd name="T34" fmla="*/ 160 w 208"/>
              <a:gd name="T35" fmla="*/ 106 h 200"/>
              <a:gd name="T36" fmla="*/ 164 w 208"/>
              <a:gd name="T37" fmla="*/ 171 h 200"/>
              <a:gd name="T38" fmla="*/ 121 w 208"/>
              <a:gd name="T39" fmla="*/ 188 h 200"/>
              <a:gd name="T40" fmla="*/ 92 w 208"/>
              <a:gd name="T41" fmla="*/ 184 h 200"/>
              <a:gd name="T42" fmla="*/ 92 w 208"/>
              <a:gd name="T43" fmla="*/ 200 h 200"/>
              <a:gd name="T44" fmla="*/ 121 w 208"/>
              <a:gd name="T45" fmla="*/ 196 h 200"/>
              <a:gd name="T46" fmla="*/ 176 w 208"/>
              <a:gd name="T47" fmla="*/ 171 h 200"/>
              <a:gd name="T48" fmla="*/ 190 w 208"/>
              <a:gd name="T49" fmla="*/ 171 h 200"/>
              <a:gd name="T50" fmla="*/ 190 w 208"/>
              <a:gd name="T51" fmla="*/ 171 h 200"/>
              <a:gd name="T52" fmla="*/ 208 w 208"/>
              <a:gd name="T53" fmla="*/ 135 h 200"/>
              <a:gd name="T54" fmla="*/ 36 w 208"/>
              <a:gd name="T55" fmla="*/ 159 h 200"/>
              <a:gd name="T56" fmla="*/ 24 w 208"/>
              <a:gd name="T57" fmla="*/ 112 h 200"/>
              <a:gd name="T58" fmla="*/ 36 w 208"/>
              <a:gd name="T59" fmla="*/ 159 h 200"/>
              <a:gd name="T60" fmla="*/ 172 w 208"/>
              <a:gd name="T61" fmla="*/ 159 h 200"/>
              <a:gd name="T62" fmla="*/ 184 w 208"/>
              <a:gd name="T63" fmla="*/ 11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8" h="200">
                <a:moveTo>
                  <a:pt x="194" y="101"/>
                </a:moveTo>
                <a:cubicBezTo>
                  <a:pt x="193" y="100"/>
                  <a:pt x="192" y="100"/>
                  <a:pt x="190" y="100"/>
                </a:cubicBezTo>
                <a:cubicBezTo>
                  <a:pt x="190" y="100"/>
                  <a:pt x="190" y="100"/>
                  <a:pt x="190" y="100"/>
                </a:cubicBezTo>
                <a:cubicBezTo>
                  <a:pt x="188" y="100"/>
                  <a:pt x="188" y="100"/>
                  <a:pt x="188" y="100"/>
                </a:cubicBezTo>
                <a:cubicBezTo>
                  <a:pt x="188" y="85"/>
                  <a:pt x="188" y="85"/>
                  <a:pt x="188" y="85"/>
                </a:cubicBezTo>
                <a:cubicBezTo>
                  <a:pt x="188" y="61"/>
                  <a:pt x="177" y="39"/>
                  <a:pt x="161" y="24"/>
                </a:cubicBezTo>
                <a:cubicBezTo>
                  <a:pt x="161" y="22"/>
                  <a:pt x="160" y="20"/>
                  <a:pt x="158" y="19"/>
                </a:cubicBezTo>
                <a:cubicBezTo>
                  <a:pt x="143" y="6"/>
                  <a:pt x="124" y="0"/>
                  <a:pt x="104" y="0"/>
                </a:cubicBezTo>
                <a:cubicBezTo>
                  <a:pt x="84" y="0"/>
                  <a:pt x="65" y="6"/>
                  <a:pt x="50" y="19"/>
                </a:cubicBezTo>
                <a:cubicBezTo>
                  <a:pt x="48" y="20"/>
                  <a:pt x="47" y="22"/>
                  <a:pt x="47" y="24"/>
                </a:cubicBezTo>
                <a:cubicBezTo>
                  <a:pt x="30" y="39"/>
                  <a:pt x="20" y="61"/>
                  <a:pt x="20" y="85"/>
                </a:cubicBezTo>
                <a:cubicBezTo>
                  <a:pt x="20" y="100"/>
                  <a:pt x="20" y="100"/>
                  <a:pt x="20" y="10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6" y="100"/>
                  <a:pt x="15" y="100"/>
                  <a:pt x="14" y="101"/>
                </a:cubicBezTo>
                <a:cubicBezTo>
                  <a:pt x="12" y="102"/>
                  <a:pt x="0" y="114"/>
                  <a:pt x="0" y="135"/>
                </a:cubicBezTo>
                <a:cubicBezTo>
                  <a:pt x="0" y="157"/>
                  <a:pt x="12" y="168"/>
                  <a:pt x="14" y="170"/>
                </a:cubicBezTo>
                <a:cubicBezTo>
                  <a:pt x="15" y="170"/>
                  <a:pt x="16" y="171"/>
                  <a:pt x="18" y="171"/>
                </a:cubicBezTo>
                <a:cubicBezTo>
                  <a:pt x="18" y="171"/>
                  <a:pt x="18" y="171"/>
                  <a:pt x="18" y="171"/>
                </a:cubicBezTo>
                <a:cubicBezTo>
                  <a:pt x="18" y="171"/>
                  <a:pt x="18" y="171"/>
                  <a:pt x="18" y="171"/>
                </a:cubicBezTo>
                <a:cubicBezTo>
                  <a:pt x="42" y="171"/>
                  <a:pt x="42" y="171"/>
                  <a:pt x="42" y="171"/>
                </a:cubicBezTo>
                <a:cubicBezTo>
                  <a:pt x="45" y="171"/>
                  <a:pt x="48" y="168"/>
                  <a:pt x="48" y="165"/>
                </a:cubicBezTo>
                <a:cubicBezTo>
                  <a:pt x="48" y="106"/>
                  <a:pt x="48" y="106"/>
                  <a:pt x="48" y="106"/>
                </a:cubicBezTo>
                <a:cubicBezTo>
                  <a:pt x="48" y="102"/>
                  <a:pt x="45" y="100"/>
                  <a:pt x="42" y="100"/>
                </a:cubicBezTo>
                <a:cubicBezTo>
                  <a:pt x="32" y="100"/>
                  <a:pt x="32" y="100"/>
                  <a:pt x="32" y="100"/>
                </a:cubicBezTo>
                <a:cubicBezTo>
                  <a:pt x="32" y="85"/>
                  <a:pt x="32" y="85"/>
                  <a:pt x="32" y="85"/>
                </a:cubicBezTo>
                <a:cubicBezTo>
                  <a:pt x="32" y="65"/>
                  <a:pt x="41" y="46"/>
                  <a:pt x="55" y="33"/>
                </a:cubicBezTo>
                <a:cubicBezTo>
                  <a:pt x="57" y="33"/>
                  <a:pt x="58" y="32"/>
                  <a:pt x="60" y="31"/>
                </a:cubicBezTo>
                <a:cubicBezTo>
                  <a:pt x="72" y="21"/>
                  <a:pt x="88" y="16"/>
                  <a:pt x="104" y="16"/>
                </a:cubicBezTo>
                <a:cubicBezTo>
                  <a:pt x="120" y="16"/>
                  <a:pt x="135" y="21"/>
                  <a:pt x="148" y="31"/>
                </a:cubicBezTo>
                <a:cubicBezTo>
                  <a:pt x="149" y="32"/>
                  <a:pt x="151" y="33"/>
                  <a:pt x="153" y="33"/>
                </a:cubicBezTo>
                <a:cubicBezTo>
                  <a:pt x="167" y="46"/>
                  <a:pt x="176" y="65"/>
                  <a:pt x="176" y="85"/>
                </a:cubicBezTo>
                <a:cubicBezTo>
                  <a:pt x="176" y="100"/>
                  <a:pt x="176" y="100"/>
                  <a:pt x="176" y="100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163" y="100"/>
                  <a:pt x="160" y="102"/>
                  <a:pt x="160" y="106"/>
                </a:cubicBezTo>
                <a:cubicBezTo>
                  <a:pt x="160" y="165"/>
                  <a:pt x="160" y="165"/>
                  <a:pt x="160" y="165"/>
                </a:cubicBezTo>
                <a:cubicBezTo>
                  <a:pt x="160" y="168"/>
                  <a:pt x="162" y="170"/>
                  <a:pt x="164" y="171"/>
                </a:cubicBezTo>
                <a:cubicBezTo>
                  <a:pt x="154" y="178"/>
                  <a:pt x="138" y="188"/>
                  <a:pt x="122" y="188"/>
                </a:cubicBezTo>
                <a:cubicBezTo>
                  <a:pt x="121" y="188"/>
                  <a:pt x="121" y="188"/>
                  <a:pt x="121" y="188"/>
                </a:cubicBezTo>
                <a:cubicBezTo>
                  <a:pt x="120" y="186"/>
                  <a:pt x="117" y="184"/>
                  <a:pt x="114" y="184"/>
                </a:cubicBezTo>
                <a:cubicBezTo>
                  <a:pt x="92" y="184"/>
                  <a:pt x="92" y="184"/>
                  <a:pt x="92" y="184"/>
                </a:cubicBezTo>
                <a:cubicBezTo>
                  <a:pt x="87" y="184"/>
                  <a:pt x="84" y="188"/>
                  <a:pt x="84" y="192"/>
                </a:cubicBezTo>
                <a:cubicBezTo>
                  <a:pt x="84" y="197"/>
                  <a:pt x="87" y="200"/>
                  <a:pt x="92" y="200"/>
                </a:cubicBezTo>
                <a:cubicBezTo>
                  <a:pt x="114" y="200"/>
                  <a:pt x="114" y="200"/>
                  <a:pt x="114" y="200"/>
                </a:cubicBezTo>
                <a:cubicBezTo>
                  <a:pt x="117" y="200"/>
                  <a:pt x="120" y="199"/>
                  <a:pt x="121" y="196"/>
                </a:cubicBezTo>
                <a:cubicBezTo>
                  <a:pt x="122" y="196"/>
                  <a:pt x="122" y="196"/>
                  <a:pt x="122" y="196"/>
                </a:cubicBezTo>
                <a:cubicBezTo>
                  <a:pt x="145" y="196"/>
                  <a:pt x="168" y="178"/>
                  <a:pt x="176" y="171"/>
                </a:cubicBezTo>
                <a:cubicBezTo>
                  <a:pt x="190" y="171"/>
                  <a:pt x="190" y="171"/>
                  <a:pt x="190" y="171"/>
                </a:cubicBezTo>
                <a:cubicBezTo>
                  <a:pt x="190" y="171"/>
                  <a:pt x="190" y="171"/>
                  <a:pt x="190" y="171"/>
                </a:cubicBezTo>
                <a:cubicBezTo>
                  <a:pt x="190" y="171"/>
                  <a:pt x="190" y="171"/>
                  <a:pt x="190" y="171"/>
                </a:cubicBezTo>
                <a:cubicBezTo>
                  <a:pt x="190" y="171"/>
                  <a:pt x="190" y="171"/>
                  <a:pt x="190" y="171"/>
                </a:cubicBezTo>
                <a:cubicBezTo>
                  <a:pt x="192" y="171"/>
                  <a:pt x="193" y="170"/>
                  <a:pt x="194" y="170"/>
                </a:cubicBezTo>
                <a:cubicBezTo>
                  <a:pt x="195" y="168"/>
                  <a:pt x="208" y="157"/>
                  <a:pt x="208" y="135"/>
                </a:cubicBezTo>
                <a:cubicBezTo>
                  <a:pt x="208" y="114"/>
                  <a:pt x="195" y="102"/>
                  <a:pt x="194" y="101"/>
                </a:cubicBezTo>
                <a:moveTo>
                  <a:pt x="36" y="159"/>
                </a:moveTo>
                <a:cubicBezTo>
                  <a:pt x="24" y="159"/>
                  <a:pt x="24" y="159"/>
                  <a:pt x="24" y="159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36" y="112"/>
                  <a:pt x="36" y="112"/>
                  <a:pt x="36" y="112"/>
                </a:cubicBezTo>
                <a:lnTo>
                  <a:pt x="36" y="159"/>
                </a:lnTo>
                <a:close/>
                <a:moveTo>
                  <a:pt x="184" y="159"/>
                </a:moveTo>
                <a:cubicBezTo>
                  <a:pt x="172" y="159"/>
                  <a:pt x="172" y="159"/>
                  <a:pt x="172" y="159"/>
                </a:cubicBezTo>
                <a:cubicBezTo>
                  <a:pt x="172" y="112"/>
                  <a:pt x="172" y="112"/>
                  <a:pt x="172" y="112"/>
                </a:cubicBezTo>
                <a:cubicBezTo>
                  <a:pt x="184" y="112"/>
                  <a:pt x="184" y="112"/>
                  <a:pt x="184" y="112"/>
                </a:cubicBezTo>
                <a:lnTo>
                  <a:pt x="184" y="15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/>
          </a:p>
        </p:txBody>
      </p:sp>
      <p:sp>
        <p:nvSpPr>
          <p:cNvPr id="112" name="1"/>
          <p:cNvSpPr txBox="1">
            <a:spLocks noChangeArrowheads="1"/>
          </p:cNvSpPr>
          <p:nvPr/>
        </p:nvSpPr>
        <p:spPr bwMode="auto">
          <a:xfrm>
            <a:off x="2470882" y="5787723"/>
            <a:ext cx="1600079" cy="476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It is known as "Forest</a:t>
            </a: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University"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13" name="1"/>
          <p:cNvSpPr txBox="1">
            <a:spLocks noChangeArrowheads="1"/>
          </p:cNvSpPr>
          <p:nvPr/>
        </p:nvSpPr>
        <p:spPr bwMode="auto">
          <a:xfrm>
            <a:off x="2751106" y="5419842"/>
            <a:ext cx="1114724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sym typeface="Arial" panose="020B0604020202020204" pitchFamily="34" charset="0"/>
              </a:rPr>
              <a:t>研究过程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14" name="2"/>
          <p:cNvSpPr txBox="1">
            <a:spLocks noChangeArrowheads="1"/>
          </p:cNvSpPr>
          <p:nvPr/>
        </p:nvSpPr>
        <p:spPr bwMode="auto">
          <a:xfrm>
            <a:off x="4495922" y="5034473"/>
            <a:ext cx="1600079" cy="454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It is known as "Forest</a:t>
            </a:r>
          </a:p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University"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15" name="12"/>
          <p:cNvSpPr txBox="1">
            <a:spLocks noChangeArrowheads="1"/>
          </p:cNvSpPr>
          <p:nvPr/>
        </p:nvSpPr>
        <p:spPr bwMode="auto">
          <a:xfrm>
            <a:off x="4776147" y="4666591"/>
            <a:ext cx="1114724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sym typeface="Arial" panose="020B0604020202020204" pitchFamily="34" charset="0"/>
              </a:rPr>
              <a:t>研究过程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16" name="2"/>
          <p:cNvSpPr txBox="1">
            <a:spLocks noChangeArrowheads="1"/>
          </p:cNvSpPr>
          <p:nvPr/>
        </p:nvSpPr>
        <p:spPr bwMode="auto">
          <a:xfrm>
            <a:off x="6545122" y="4230949"/>
            <a:ext cx="1600079" cy="454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It is known as "Forest</a:t>
            </a:r>
          </a:p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University"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17" name="2"/>
          <p:cNvSpPr txBox="1">
            <a:spLocks noChangeArrowheads="1"/>
          </p:cNvSpPr>
          <p:nvPr/>
        </p:nvSpPr>
        <p:spPr bwMode="auto">
          <a:xfrm>
            <a:off x="6825347" y="3863068"/>
            <a:ext cx="1114724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sym typeface="Arial" panose="020B0604020202020204" pitchFamily="34" charset="0"/>
              </a:rPr>
              <a:t>研究过程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18" name="2"/>
          <p:cNvSpPr txBox="1">
            <a:spLocks noChangeArrowheads="1"/>
          </p:cNvSpPr>
          <p:nvPr/>
        </p:nvSpPr>
        <p:spPr bwMode="auto">
          <a:xfrm>
            <a:off x="8501198" y="3497497"/>
            <a:ext cx="1600079" cy="454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It is known as "Forest</a:t>
            </a:r>
          </a:p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University"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19" name="2"/>
          <p:cNvSpPr txBox="1">
            <a:spLocks noChangeArrowheads="1"/>
          </p:cNvSpPr>
          <p:nvPr/>
        </p:nvSpPr>
        <p:spPr bwMode="auto">
          <a:xfrm>
            <a:off x="8781422" y="3129616"/>
            <a:ext cx="1114724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sym typeface="Arial" panose="020B0604020202020204" pitchFamily="34" charset="0"/>
              </a:rPr>
              <a:t>研究过程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20" name="2"/>
          <p:cNvSpPr txBox="1">
            <a:spLocks noChangeArrowheads="1"/>
          </p:cNvSpPr>
          <p:nvPr/>
        </p:nvSpPr>
        <p:spPr bwMode="auto">
          <a:xfrm>
            <a:off x="10505370" y="2739008"/>
            <a:ext cx="1600079" cy="454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It is known as "Forest</a:t>
            </a:r>
          </a:p>
          <a:p>
            <a:pPr algn="ctr">
              <a:lnSpc>
                <a:spcPct val="15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University"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21" name="3"/>
          <p:cNvSpPr txBox="1">
            <a:spLocks noChangeArrowheads="1"/>
          </p:cNvSpPr>
          <p:nvPr/>
        </p:nvSpPr>
        <p:spPr bwMode="auto">
          <a:xfrm>
            <a:off x="10785594" y="2371126"/>
            <a:ext cx="1114724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sym typeface="Arial" panose="020B0604020202020204" pitchFamily="34" charset="0"/>
              </a:rPr>
              <a:t>研究过程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122" name="TextBox 13"/>
          <p:cNvSpPr>
            <a:spLocks noChangeArrowheads="1"/>
          </p:cNvSpPr>
          <p:nvPr/>
        </p:nvSpPr>
        <p:spPr bwMode="auto">
          <a:xfrm>
            <a:off x="617221" y="420855"/>
            <a:ext cx="1841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defTabSz="1097280" fontAlgn="base">
              <a:spcAft>
                <a:spcPct val="0"/>
              </a:spcAft>
              <a:buNone/>
              <a:defRPr/>
            </a:pPr>
            <a:r>
              <a:rPr lang="zh-CN" alt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研究过程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90" grpId="0" animBg="1"/>
      <p:bldP spid="94" grpId="0" animBg="1"/>
      <p:bldP spid="98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1067</Words>
  <Application>Microsoft Office PowerPoint</Application>
  <PresentationFormat>宽屏</PresentationFormat>
  <Paragraphs>168</Paragraphs>
  <Slides>17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Gill Sans</vt:lpstr>
      <vt:lpstr>Lato Light</vt:lpstr>
      <vt:lpstr>方正兰亭黑_GBK</vt:lpstr>
      <vt:lpstr>方正准圆简体</vt:lpstr>
      <vt:lpstr>宋体</vt:lpstr>
      <vt:lpstr>Arial</vt:lpstr>
      <vt:lpstr>Calibri</vt:lpstr>
      <vt:lpstr>Calibri Light</vt:lpstr>
      <vt:lpstr>Times New Roman</vt:lpstr>
      <vt:lpstr>Wingdings</vt:lpstr>
      <vt:lpstr>等线</vt:lpstr>
      <vt:lpstr>等线 Light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Oilla</dc:creator>
  <cp:lastModifiedBy>Administrator</cp:lastModifiedBy>
  <cp:revision>7</cp:revision>
  <dcterms:created xsi:type="dcterms:W3CDTF">2020-04-27T15:21:00Z</dcterms:created>
  <dcterms:modified xsi:type="dcterms:W3CDTF">2020-04-27T16:30:34Z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